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2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7DF2B-DECF-44A7-8971-07475E2BCFC3}" type="doc">
      <dgm:prSet loTypeId="urn:microsoft.com/office/officeart/2018/2/layout/IconLabelList#2" loCatId="other" qsTypeId="urn:microsoft.com/office/officeart/2005/8/quickstyle/simple1" qsCatId="simple" csTypeId="urn:microsoft.com/office/officeart/2005/8/colors/accent1_2" csCatId="accent1" phldr="1"/>
      <dgm:spPr/>
    </dgm:pt>
    <dgm:pt modelId="{C8710C11-6766-4B48-9562-4B0C7B3F28D6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latin typeface="+mj-lt"/>
            </a:rPr>
            <a:t>Nom</a:t>
          </a:r>
          <a:r>
            <a:rPr lang="es-ES" sz="2000" b="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</a:p>
      </dgm:t>
    </dgm:pt>
    <dgm:pt modelId="{6F9BADAF-DEBF-4CC2-B392-F7E0CD538B78}" type="par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CEEC8625-83FA-4202-826E-84C1185A8E32}" type="sibTrans" cxnId="{E28F4DE8-1F7F-4CC4-B4F7-5167A5B9E0BA}">
      <dgm:prSet/>
      <dgm:spPr/>
      <dgm:t>
        <a:bodyPr rtlCol="0"/>
        <a:lstStyle/>
        <a:p>
          <a:pPr rtl="0"/>
          <a:endParaRPr lang="es-ES"/>
        </a:p>
      </dgm:t>
    </dgm:pt>
    <dgm:pt modelId="{8EE3C8DC-7BA8-479C-A581-E9DA099939F2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b="0" dirty="0">
              <a:solidFill>
                <a:srgbClr val="144279"/>
              </a:solidFill>
              <a:latin typeface="+mj-lt"/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60ABFDD0-D409-4824-8102-DEA984738144}" type="par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DAC4EAD7-53AC-40F0-BA2F-8B2633CEAE11}" type="sibTrans" cxnId="{6E8797D1-3A1C-4879-9FDC-A7D2EC6197EA}">
      <dgm:prSet/>
      <dgm:spPr/>
      <dgm:t>
        <a:bodyPr rtlCol="0"/>
        <a:lstStyle/>
        <a:p>
          <a:pPr rtl="0"/>
          <a:endParaRPr lang="es-ES"/>
        </a:p>
      </dgm:t>
    </dgm:pt>
    <dgm:pt modelId="{8865AC6C-44E0-4174-AB02-044A78D94DE3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Título</a:t>
          </a:r>
          <a:endParaRPr lang="es-ES" sz="2300" dirty="0">
            <a:solidFill>
              <a:srgbClr val="144279"/>
            </a:solidFill>
          </a:endParaRPr>
        </a:p>
      </dgm:t>
    </dgm:pt>
    <dgm:pt modelId="{3FF598BD-2671-4ECB-AD79-D0E600EEC84F}" type="par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258DC239-2C60-44C0-830B-87DE5EB56A01}" type="sibTrans" cxnId="{E5875C5E-8817-4707-AA33-E7DDCAC19481}">
      <dgm:prSet/>
      <dgm:spPr/>
      <dgm:t>
        <a:bodyPr rtlCol="0"/>
        <a:lstStyle/>
        <a:p>
          <a:pPr rtl="0"/>
          <a:endParaRPr lang="es-ES"/>
        </a:p>
      </dgm:t>
    </dgm:pt>
    <dgm:pt modelId="{4CCA8D10-C3FA-4512-B083-A6357EB0CB95}">
      <dgm:prSet phldrT="[Text]" custT="1"/>
      <dgm:spPr/>
      <dgm:t>
        <a:bodyPr rtlCol="0"/>
        <a:lstStyle/>
        <a:p>
          <a:pPr rtl="0">
            <a:lnSpc>
              <a:spcPct val="100000"/>
            </a:lnSpc>
          </a:pPr>
          <a:r>
            <a:rPr lang="es-ES" sz="2000" b="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dirty="0">
              <a:solidFill>
                <a:srgbClr val="144279"/>
              </a:solidFill>
            </a:rPr>
          </a:br>
          <a:r>
            <a:rPr lang="es-ES" sz="1600" dirty="0">
              <a:solidFill>
                <a:srgbClr val="144279"/>
              </a:solidFill>
            </a:rPr>
            <a:t>Títu</a:t>
          </a:r>
          <a:r>
            <a:rPr lang="es-ES" sz="1600" dirty="0"/>
            <a:t>lo</a:t>
          </a:r>
          <a:endParaRPr lang="es-ES" sz="2300" dirty="0"/>
        </a:p>
      </dgm:t>
    </dgm:pt>
    <dgm:pt modelId="{B5B2C001-8475-4B8C-AB2D-4E98343A9D70}" type="par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64AD035C-6B99-4598-BB74-F1E1070C6DFA}" type="sibTrans" cxnId="{33F9154E-DA07-41FA-895E-042E033608F6}">
      <dgm:prSet/>
      <dgm:spPr/>
      <dgm:t>
        <a:bodyPr rtlCol="0"/>
        <a:lstStyle/>
        <a:p>
          <a:pPr rtl="0"/>
          <a:endParaRPr lang="es-ES"/>
        </a:p>
      </dgm:t>
    </dgm:pt>
    <dgm:pt modelId="{F365F799-91C6-467E-8005-77142388ADA7}" type="pres">
      <dgm:prSet presAssocID="{3137DF2B-DECF-44A7-8971-07475E2BCFC3}" presName="root" presStyleCnt="0">
        <dgm:presLayoutVars>
          <dgm:dir/>
          <dgm:resizeHandles val="exact"/>
        </dgm:presLayoutVars>
      </dgm:prSet>
      <dgm:spPr/>
    </dgm:pt>
    <dgm:pt modelId="{CA712F04-4B2E-4073-826D-66E0748C08F8}" type="pres">
      <dgm:prSet presAssocID="{C8710C11-6766-4B48-9562-4B0C7B3F28D6}" presName="compNode" presStyleCnt="0"/>
      <dgm:spPr/>
    </dgm:pt>
    <dgm:pt modelId="{9A755B31-6174-4948-8B32-7FECC02D6991}" type="pres">
      <dgm:prSet presAssocID="{C8710C11-6766-4B48-9562-4B0C7B3F28D6}" presName="iconRect" presStyleLbl="node1" presStyleIdx="0" presStyleCnt="4" custScaleX="196105" custScaleY="196105" custLinFactNeighborX="-79146" custLinFactNeighborY="-46302"/>
      <dgm:spPr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6AE71D8A-2F35-4756-A4AD-A549FB035E3F}" type="pres">
      <dgm:prSet presAssocID="{C8710C11-6766-4B48-9562-4B0C7B3F28D6}" presName="spaceRect" presStyleCnt="0"/>
      <dgm:spPr/>
    </dgm:pt>
    <dgm:pt modelId="{5CD563F8-B6A7-4F66-B65C-7F1D3844F472}" type="pres">
      <dgm:prSet presAssocID="{C8710C11-6766-4B48-9562-4B0C7B3F28D6}" presName="textRect" presStyleLbl="revTx" presStyleIdx="0" presStyleCnt="4" custScaleX="80787" custLinFactNeighborX="-34406">
        <dgm:presLayoutVars>
          <dgm:chMax val="1"/>
          <dgm:chPref val="1"/>
        </dgm:presLayoutVars>
      </dgm:prSet>
      <dgm:spPr/>
    </dgm:pt>
    <dgm:pt modelId="{114DEDBD-1AAB-4DDF-B848-DA92D960826E}" type="pres">
      <dgm:prSet presAssocID="{CEEC8625-83FA-4202-826E-84C1185A8E32}" presName="sibTrans" presStyleCnt="0"/>
      <dgm:spPr/>
    </dgm:pt>
    <dgm:pt modelId="{14161BF4-3B2E-4990-9AA5-1E7113657AFE}" type="pres">
      <dgm:prSet presAssocID="{8EE3C8DC-7BA8-479C-A581-E9DA099939F2}" presName="compNode" presStyleCnt="0"/>
      <dgm:spPr/>
    </dgm:pt>
    <dgm:pt modelId="{FCA6A723-3A73-458A-AE3C-15B86CF5C55D}" type="pres">
      <dgm:prSet presAssocID="{8EE3C8DC-7BA8-479C-A581-E9DA099939F2}" presName="iconRect" presStyleLbl="node1" presStyleIdx="1" presStyleCnt="4" custScaleX="196105" custScaleY="196105" custLinFactNeighborX="-24516" custLinFactNeighborY="-47552"/>
      <dgm:spPr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E9430B85-543F-4592-A6DD-AEEA4B48C6A1}" type="pres">
      <dgm:prSet presAssocID="{8EE3C8DC-7BA8-479C-A581-E9DA099939F2}" presName="spaceRect" presStyleCnt="0"/>
      <dgm:spPr/>
    </dgm:pt>
    <dgm:pt modelId="{2D06D90C-4774-439F-8532-60F8B9D1D8A7}" type="pres">
      <dgm:prSet presAssocID="{8EE3C8DC-7BA8-479C-A581-E9DA099939F2}" presName="textRect" presStyleLbl="revTx" presStyleIdx="1" presStyleCnt="4" custLinFactNeighborX="-11034">
        <dgm:presLayoutVars>
          <dgm:chMax val="1"/>
          <dgm:chPref val="1"/>
        </dgm:presLayoutVars>
      </dgm:prSet>
      <dgm:spPr/>
    </dgm:pt>
    <dgm:pt modelId="{6AB9F53E-D91E-4E48-8AD8-05932101491C}" type="pres">
      <dgm:prSet presAssocID="{DAC4EAD7-53AC-40F0-BA2F-8B2633CEAE11}" presName="sibTrans" presStyleCnt="0"/>
      <dgm:spPr/>
    </dgm:pt>
    <dgm:pt modelId="{ED8AE489-0CC0-4251-92FB-1AC032073F86}" type="pres">
      <dgm:prSet presAssocID="{8865AC6C-44E0-4174-AB02-044A78D94DE3}" presName="compNode" presStyleCnt="0"/>
      <dgm:spPr/>
    </dgm:pt>
    <dgm:pt modelId="{5326D40B-04B6-4401-91A7-8A4487EDC6FC}" type="pres">
      <dgm:prSet presAssocID="{8865AC6C-44E0-4174-AB02-044A78D94DE3}" presName="iconRect" presStyleLbl="node1" presStyleIdx="2" presStyleCnt="4" custScaleX="196105" custScaleY="196105" custLinFactNeighborX="29964" custLinFactNeighborY="-46921"/>
      <dgm:spPr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man team member"/>
        </a:ext>
      </dgm:extLst>
    </dgm:pt>
    <dgm:pt modelId="{45C20058-83ED-45AC-83B6-B4CEEE13D9F9}" type="pres">
      <dgm:prSet presAssocID="{8865AC6C-44E0-4174-AB02-044A78D94DE3}" presName="spaceRect" presStyleCnt="0"/>
      <dgm:spPr/>
    </dgm:pt>
    <dgm:pt modelId="{1DCFB9CF-BB76-4BDC-932B-A329BC03E697}" type="pres">
      <dgm:prSet presAssocID="{8865AC6C-44E0-4174-AB02-044A78D94DE3}" presName="textRect" presStyleLbl="revTx" presStyleIdx="2" presStyleCnt="4" custLinFactNeighborX="13486">
        <dgm:presLayoutVars>
          <dgm:chMax val="1"/>
          <dgm:chPref val="1"/>
        </dgm:presLayoutVars>
      </dgm:prSet>
      <dgm:spPr/>
    </dgm:pt>
    <dgm:pt modelId="{91B85A38-AB59-41CB-8D27-D7E3E19A9B55}" type="pres">
      <dgm:prSet presAssocID="{258DC239-2C60-44C0-830B-87DE5EB56A01}" presName="sibTrans" presStyleCnt="0"/>
      <dgm:spPr/>
    </dgm:pt>
    <dgm:pt modelId="{24C90D51-7032-4A6B-9B5F-166B3F635A62}" type="pres">
      <dgm:prSet presAssocID="{4CCA8D10-C3FA-4512-B083-A6357EB0CB95}" presName="compNode" presStyleCnt="0"/>
      <dgm:spPr/>
    </dgm:pt>
    <dgm:pt modelId="{06BBB37A-5765-4659-818E-19C6FA031590}" type="pres">
      <dgm:prSet presAssocID="{4CCA8D10-C3FA-4512-B083-A6357EB0CB95}" presName="iconRect" presStyleLbl="node1" presStyleIdx="3" presStyleCnt="4" custScaleX="196105" custScaleY="196105" custLinFactX="15758" custLinFactNeighborX="100000" custLinFactNeighborY="-46101"/>
      <dgm:spPr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shot of a lady team member"/>
        </a:ext>
      </dgm:extLst>
    </dgm:pt>
    <dgm:pt modelId="{32354113-7A54-42B6-A47F-5DFFB09D6739}" type="pres">
      <dgm:prSet presAssocID="{4CCA8D10-C3FA-4512-B083-A6357EB0CB95}" presName="spaceRect" presStyleCnt="0"/>
      <dgm:spPr/>
    </dgm:pt>
    <dgm:pt modelId="{E99F2EED-C6F8-4DB7-BFDE-54EEBE3F5C29}" type="pres">
      <dgm:prSet presAssocID="{4CCA8D10-C3FA-4512-B083-A6357EB0CB95}" presName="textRect" presStyleLbl="revTx" presStyleIdx="3" presStyleCnt="4" custScaleX="78945" custLinFactNeighborX="38394">
        <dgm:presLayoutVars>
          <dgm:chMax val="1"/>
          <dgm:chPref val="1"/>
        </dgm:presLayoutVars>
      </dgm:prSet>
      <dgm:spPr/>
    </dgm:pt>
  </dgm:ptLst>
  <dgm:cxnLst>
    <dgm:cxn modelId="{2674D72D-48DB-41A9-8173-A78893F533DB}" type="presOf" srcId="{4CCA8D10-C3FA-4512-B083-A6357EB0CB95}" destId="{E99F2EED-C6F8-4DB7-BFDE-54EEBE3F5C29}" srcOrd="0" destOrd="0" presId="urn:microsoft.com/office/officeart/2018/2/layout/IconLabelList#2"/>
    <dgm:cxn modelId="{974BBE3F-9739-44BF-806C-7D9DAFD6594E}" type="presOf" srcId="{8865AC6C-44E0-4174-AB02-044A78D94DE3}" destId="{1DCFB9CF-BB76-4BDC-932B-A329BC03E697}" srcOrd="0" destOrd="0" presId="urn:microsoft.com/office/officeart/2018/2/layout/IconLabelList#2"/>
    <dgm:cxn modelId="{E5875C5E-8817-4707-AA33-E7DDCAC19481}" srcId="{3137DF2B-DECF-44A7-8971-07475E2BCFC3}" destId="{8865AC6C-44E0-4174-AB02-044A78D94DE3}" srcOrd="2" destOrd="0" parTransId="{3FF598BD-2671-4ECB-AD79-D0E600EEC84F}" sibTransId="{258DC239-2C60-44C0-830B-87DE5EB56A01}"/>
    <dgm:cxn modelId="{D8A83761-9351-4018-ADF2-9E44D431F495}" type="presOf" srcId="{8EE3C8DC-7BA8-479C-A581-E9DA099939F2}" destId="{2D06D90C-4774-439F-8532-60F8B9D1D8A7}" srcOrd="0" destOrd="0" presId="urn:microsoft.com/office/officeart/2018/2/layout/IconLabelList#2"/>
    <dgm:cxn modelId="{33F9154E-DA07-41FA-895E-042E033608F6}" srcId="{3137DF2B-DECF-44A7-8971-07475E2BCFC3}" destId="{4CCA8D10-C3FA-4512-B083-A6357EB0CB95}" srcOrd="3" destOrd="0" parTransId="{B5B2C001-8475-4B8C-AB2D-4E98343A9D70}" sibTransId="{64AD035C-6B99-4598-BB74-F1E1070C6DFA}"/>
    <dgm:cxn modelId="{4BC8B359-AC23-43DE-BDFC-9051676921C1}" type="presOf" srcId="{3137DF2B-DECF-44A7-8971-07475E2BCFC3}" destId="{F365F799-91C6-467E-8005-77142388ADA7}" srcOrd="0" destOrd="0" presId="urn:microsoft.com/office/officeart/2018/2/layout/IconLabelList#2"/>
    <dgm:cxn modelId="{6E8797D1-3A1C-4879-9FDC-A7D2EC6197EA}" srcId="{3137DF2B-DECF-44A7-8971-07475E2BCFC3}" destId="{8EE3C8DC-7BA8-479C-A581-E9DA099939F2}" srcOrd="1" destOrd="0" parTransId="{60ABFDD0-D409-4824-8102-DEA984738144}" sibTransId="{DAC4EAD7-53AC-40F0-BA2F-8B2633CEAE11}"/>
    <dgm:cxn modelId="{E28F4DE8-1F7F-4CC4-B4F7-5167A5B9E0BA}" srcId="{3137DF2B-DECF-44A7-8971-07475E2BCFC3}" destId="{C8710C11-6766-4B48-9562-4B0C7B3F28D6}" srcOrd="0" destOrd="0" parTransId="{6F9BADAF-DEBF-4CC2-B392-F7E0CD538B78}" sibTransId="{CEEC8625-83FA-4202-826E-84C1185A8E32}"/>
    <dgm:cxn modelId="{F09A7AF2-5C65-4A09-93B2-DD964C4EEBCC}" type="presOf" srcId="{C8710C11-6766-4B48-9562-4B0C7B3F28D6}" destId="{5CD563F8-B6A7-4F66-B65C-7F1D3844F472}" srcOrd="0" destOrd="0" presId="urn:microsoft.com/office/officeart/2018/2/layout/IconLabelList#2"/>
    <dgm:cxn modelId="{B51510A0-7991-4611-B1E2-FFC8BF0C0C72}" type="presParOf" srcId="{F365F799-91C6-467E-8005-77142388ADA7}" destId="{CA712F04-4B2E-4073-826D-66E0748C08F8}" srcOrd="0" destOrd="0" presId="urn:microsoft.com/office/officeart/2018/2/layout/IconLabelList#2"/>
    <dgm:cxn modelId="{748161B6-9A5E-420A-BE97-E4EE8FC8CFD5}" type="presParOf" srcId="{CA712F04-4B2E-4073-826D-66E0748C08F8}" destId="{9A755B31-6174-4948-8B32-7FECC02D6991}" srcOrd="0" destOrd="0" presId="urn:microsoft.com/office/officeart/2018/2/layout/IconLabelList#2"/>
    <dgm:cxn modelId="{FFC19A33-F846-4F83-80E3-257D499BC2D7}" type="presParOf" srcId="{CA712F04-4B2E-4073-826D-66E0748C08F8}" destId="{6AE71D8A-2F35-4756-A4AD-A549FB035E3F}" srcOrd="1" destOrd="0" presId="urn:microsoft.com/office/officeart/2018/2/layout/IconLabelList#2"/>
    <dgm:cxn modelId="{AC392BFF-B713-45E2-A5A1-78E4D46D8083}" type="presParOf" srcId="{CA712F04-4B2E-4073-826D-66E0748C08F8}" destId="{5CD563F8-B6A7-4F66-B65C-7F1D3844F472}" srcOrd="2" destOrd="0" presId="urn:microsoft.com/office/officeart/2018/2/layout/IconLabelList#2"/>
    <dgm:cxn modelId="{B660318D-E738-4A2A-8E7D-8784EC6F467C}" type="presParOf" srcId="{F365F799-91C6-467E-8005-77142388ADA7}" destId="{114DEDBD-1AAB-4DDF-B848-DA92D960826E}" srcOrd="1" destOrd="0" presId="urn:microsoft.com/office/officeart/2018/2/layout/IconLabelList#2"/>
    <dgm:cxn modelId="{6ED40ED8-FD06-40B5-B51A-7F18E45F0FAE}" type="presParOf" srcId="{F365F799-91C6-467E-8005-77142388ADA7}" destId="{14161BF4-3B2E-4990-9AA5-1E7113657AFE}" srcOrd="2" destOrd="0" presId="urn:microsoft.com/office/officeart/2018/2/layout/IconLabelList#2"/>
    <dgm:cxn modelId="{FFC9C786-453A-480E-9ED5-0F9D55A5015B}" type="presParOf" srcId="{14161BF4-3B2E-4990-9AA5-1E7113657AFE}" destId="{FCA6A723-3A73-458A-AE3C-15B86CF5C55D}" srcOrd="0" destOrd="0" presId="urn:microsoft.com/office/officeart/2018/2/layout/IconLabelList#2"/>
    <dgm:cxn modelId="{9D95E89F-9048-4488-B668-9EA839AEDE09}" type="presParOf" srcId="{14161BF4-3B2E-4990-9AA5-1E7113657AFE}" destId="{E9430B85-543F-4592-A6DD-AEEA4B48C6A1}" srcOrd="1" destOrd="0" presId="urn:microsoft.com/office/officeart/2018/2/layout/IconLabelList#2"/>
    <dgm:cxn modelId="{08DA42C4-7DD2-4263-AE4D-909789E8655A}" type="presParOf" srcId="{14161BF4-3B2E-4990-9AA5-1E7113657AFE}" destId="{2D06D90C-4774-439F-8532-60F8B9D1D8A7}" srcOrd="2" destOrd="0" presId="urn:microsoft.com/office/officeart/2018/2/layout/IconLabelList#2"/>
    <dgm:cxn modelId="{DE267F71-91E1-41C8-A8A6-F5EA5EAF602F}" type="presParOf" srcId="{F365F799-91C6-467E-8005-77142388ADA7}" destId="{6AB9F53E-D91E-4E48-8AD8-05932101491C}" srcOrd="3" destOrd="0" presId="urn:microsoft.com/office/officeart/2018/2/layout/IconLabelList#2"/>
    <dgm:cxn modelId="{B6E00E5C-4D64-4201-BC80-6BD757D0022B}" type="presParOf" srcId="{F365F799-91C6-467E-8005-77142388ADA7}" destId="{ED8AE489-0CC0-4251-92FB-1AC032073F86}" srcOrd="4" destOrd="0" presId="urn:microsoft.com/office/officeart/2018/2/layout/IconLabelList#2"/>
    <dgm:cxn modelId="{AE0DDE74-F51D-495B-B2F6-1C4C21AFA101}" type="presParOf" srcId="{ED8AE489-0CC0-4251-92FB-1AC032073F86}" destId="{5326D40B-04B6-4401-91A7-8A4487EDC6FC}" srcOrd="0" destOrd="0" presId="urn:microsoft.com/office/officeart/2018/2/layout/IconLabelList#2"/>
    <dgm:cxn modelId="{D9345916-6257-4CB0-B768-CC44BC61CDDB}" type="presParOf" srcId="{ED8AE489-0CC0-4251-92FB-1AC032073F86}" destId="{45C20058-83ED-45AC-83B6-B4CEEE13D9F9}" srcOrd="1" destOrd="0" presId="urn:microsoft.com/office/officeart/2018/2/layout/IconLabelList#2"/>
    <dgm:cxn modelId="{ED1576CD-C617-4F77-BC01-BF32B9980427}" type="presParOf" srcId="{ED8AE489-0CC0-4251-92FB-1AC032073F86}" destId="{1DCFB9CF-BB76-4BDC-932B-A329BC03E697}" srcOrd="2" destOrd="0" presId="urn:microsoft.com/office/officeart/2018/2/layout/IconLabelList#2"/>
    <dgm:cxn modelId="{184E2BF8-A68B-4330-81A3-3CD50977F61E}" type="presParOf" srcId="{F365F799-91C6-467E-8005-77142388ADA7}" destId="{91B85A38-AB59-41CB-8D27-D7E3E19A9B55}" srcOrd="5" destOrd="0" presId="urn:microsoft.com/office/officeart/2018/2/layout/IconLabelList#2"/>
    <dgm:cxn modelId="{654CABC4-6396-4394-A52E-65F1F4A6CD6E}" type="presParOf" srcId="{F365F799-91C6-467E-8005-77142388ADA7}" destId="{24C90D51-7032-4A6B-9B5F-166B3F635A62}" srcOrd="6" destOrd="0" presId="urn:microsoft.com/office/officeart/2018/2/layout/IconLabelList#2"/>
    <dgm:cxn modelId="{891D4E3C-7290-4A5B-84EB-35E20A05DADE}" type="presParOf" srcId="{24C90D51-7032-4A6B-9B5F-166B3F635A62}" destId="{06BBB37A-5765-4659-818E-19C6FA031590}" srcOrd="0" destOrd="0" presId="urn:microsoft.com/office/officeart/2018/2/layout/IconLabelList#2"/>
    <dgm:cxn modelId="{6B35DA06-A3D1-438A-AD35-C55EA51B4A65}" type="presParOf" srcId="{24C90D51-7032-4A6B-9B5F-166B3F635A62}" destId="{32354113-7A54-42B6-A47F-5DFFB09D6739}" srcOrd="1" destOrd="0" presId="urn:microsoft.com/office/officeart/2018/2/layout/IconLabelList#2"/>
    <dgm:cxn modelId="{33B1CD1D-5FFA-495B-9D84-1698590688C4}" type="presParOf" srcId="{24C90D51-7032-4A6B-9B5F-166B3F635A62}" destId="{E99F2EED-C6F8-4DB7-BFDE-54EEBE3F5C29}" srcOrd="2" destOrd="0" presId="urn:microsoft.com/office/officeart/2018/2/layout/IconLabelLis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55B31-6174-4948-8B32-7FECC02D6991}">
      <dsp:nvSpPr>
        <dsp:cNvPr id="0" name=""/>
        <dsp:cNvSpPr/>
      </dsp:nvSpPr>
      <dsp:spPr>
        <a:xfrm>
          <a:off x="0" y="165550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563F8-B6A7-4F66-B65C-7F1D3844F472}">
      <dsp:nvSpPr>
        <dsp:cNvPr id="0" name=""/>
        <dsp:cNvSpPr/>
      </dsp:nvSpPr>
      <dsp:spPr>
        <a:xfrm>
          <a:off x="0" y="1982831"/>
          <a:ext cx="1157568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latin typeface="+mj-lt"/>
            </a:rPr>
            <a:t>Nom</a:t>
          </a:r>
          <a:r>
            <a:rPr lang="es-ES" sz="2000" b="0" kern="1200" dirty="0">
              <a:solidFill>
                <a:srgbClr val="144279"/>
              </a:solidFill>
              <a:latin typeface="+mj-lt"/>
            </a:rPr>
            <a:t>bre</a:t>
          </a:r>
          <a:br>
            <a:rPr lang="es-ES" sz="20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</a:p>
      </dsp:txBody>
      <dsp:txXfrm>
        <a:off x="0" y="1982831"/>
        <a:ext cx="1157568" cy="709453"/>
      </dsp:txXfrm>
    </dsp:sp>
    <dsp:sp modelId="{FCA6A723-3A73-458A-AE3C-15B86CF5C55D}">
      <dsp:nvSpPr>
        <dsp:cNvPr id="0" name=""/>
        <dsp:cNvSpPr/>
      </dsp:nvSpPr>
      <dsp:spPr>
        <a:xfrm>
          <a:off x="1993598" y="155573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6D90C-4774-439F-8532-60F8B9D1D8A7}">
      <dsp:nvSpPr>
        <dsp:cNvPr id="0" name=""/>
        <dsp:cNvSpPr/>
      </dsp:nvSpPr>
      <dsp:spPr>
        <a:xfrm>
          <a:off x="1889341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b="0" kern="1200" dirty="0">
              <a:solidFill>
                <a:srgbClr val="144279"/>
              </a:solidFill>
              <a:latin typeface="+mj-lt"/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1889341" y="1982831"/>
        <a:ext cx="1773632" cy="709453"/>
      </dsp:txXfrm>
    </dsp:sp>
    <dsp:sp modelId="{5326D40B-04B6-4401-91A7-8A4487EDC6FC}">
      <dsp:nvSpPr>
        <dsp:cNvPr id="0" name=""/>
        <dsp:cNvSpPr/>
      </dsp:nvSpPr>
      <dsp:spPr>
        <a:xfrm>
          <a:off x="4512440" y="160609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505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FB9CF-BB76-4BDC-932B-A329BC03E697}">
      <dsp:nvSpPr>
        <dsp:cNvPr id="0" name=""/>
        <dsp:cNvSpPr/>
      </dsp:nvSpPr>
      <dsp:spPr>
        <a:xfrm>
          <a:off x="4408254" y="1982831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Título</a:t>
          </a:r>
          <a:endParaRPr lang="es-ES" sz="2300" kern="1200" dirty="0">
            <a:solidFill>
              <a:srgbClr val="144279"/>
            </a:solidFill>
          </a:endParaRPr>
        </a:p>
      </dsp:txBody>
      <dsp:txXfrm>
        <a:off x="4408254" y="1982831"/>
        <a:ext cx="1773632" cy="709453"/>
      </dsp:txXfrm>
    </dsp:sp>
    <dsp:sp modelId="{06BBB37A-5765-4659-818E-19C6FA031590}">
      <dsp:nvSpPr>
        <dsp:cNvPr id="0" name=""/>
        <dsp:cNvSpPr/>
      </dsp:nvSpPr>
      <dsp:spPr>
        <a:xfrm>
          <a:off x="6462556" y="167154"/>
          <a:ext cx="1565182" cy="156518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2EED-C6F8-4DB7-BFDE-54EEBE3F5C29}">
      <dsp:nvSpPr>
        <dsp:cNvPr id="0" name=""/>
        <dsp:cNvSpPr/>
      </dsp:nvSpPr>
      <dsp:spPr>
        <a:xfrm>
          <a:off x="6627544" y="1982831"/>
          <a:ext cx="1400194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144279"/>
              </a:solidFill>
              <a:latin typeface="+mj-lt"/>
            </a:rPr>
            <a:t>Nombre</a:t>
          </a:r>
          <a:br>
            <a:rPr lang="es-ES" sz="2300" kern="1200" dirty="0">
              <a:solidFill>
                <a:srgbClr val="144279"/>
              </a:solidFill>
            </a:rPr>
          </a:br>
          <a:r>
            <a:rPr lang="es-ES" sz="1600" kern="1200" dirty="0">
              <a:solidFill>
                <a:srgbClr val="144279"/>
              </a:solidFill>
            </a:rPr>
            <a:t>Títu</a:t>
          </a:r>
          <a:r>
            <a:rPr lang="es-ES" sz="1600" kern="1200" dirty="0"/>
            <a:t>lo</a:t>
          </a:r>
          <a:endParaRPr lang="es-ES" sz="2300" kern="1200" dirty="0"/>
        </a:p>
      </dsp:txBody>
      <dsp:txXfrm>
        <a:off x="6627544" y="1982831"/>
        <a:ext cx="1400194" cy="7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#2">
  <dgm:title val="Icono de lista de etiquet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C493D-0365-3C4A-D168-A07D3E493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1F9E4B-5589-D2E4-01A0-B73C39AB7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2886C-A2C3-20F7-01FB-57E93D95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1FEB1-141E-8F64-A200-A9487FB6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DBBC2-8674-FC28-984B-E3D73465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F0506-4066-B8FE-4052-4B9B963F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A2341E-1E74-46F2-CEE9-29B371489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B7057-86AD-8B0C-2EA8-FCE1FEBF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C3F1F-159F-B353-0A91-EC5924E7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59980B-7652-9979-63D1-292DB4CC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59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8034BB-23DE-172C-0944-55321DBCC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D02356-34F7-153F-C781-A7BF8651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ED592C-C9D3-101F-5204-34CE3792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7CC7E-DC24-EB5C-612F-78B09539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382C08-5943-632D-715F-5B68ECCC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33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6BEB-0513-16F8-178C-84D33B24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3668F-AF46-6AA3-08F5-5C56197B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6B448-1C19-068E-8316-D1E7C454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BC7B8-4E5B-5CDB-2FDB-66E595E9A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ADF85-0E0A-BC46-8766-F99DF6C2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5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4B6AA-9B06-9ABA-AA0C-B074BB17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4ACC2-A878-574D-09BC-9E1829B9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410F78-7BF8-F446-94F9-34833F5C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2AE5E4-6812-362D-0273-7B837CBF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F391B-FE19-2542-B534-7B249252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3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8D45F-2F85-DACB-48AD-4C55D1A5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7FC08-F81C-4CF8-C391-8136AD9A5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EAF8C6-25CD-0920-BA73-B2903626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0BD4AF-AEF7-4E7B-6AE2-AC98698B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C4941F-F178-F0CD-238F-3B5737DA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DD57E7-5C2A-5854-0291-2101C29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75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5BC84-E437-6298-9D49-FC5A3FF4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0DE6F-67A0-59C2-FD6E-97E3F8F11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76D81B-BFAC-D37F-A205-28686B673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3F5479-3766-84ED-ED5C-6D3810533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85926D3-B807-2D67-4001-A8430D41A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5BF4C3-BFE1-7EC2-8846-CB0B55B7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660159-C894-0BA8-1EBA-B61F66B2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FFB01-2904-D381-FD4A-49AC7CFF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4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F26F68-EDE1-C633-1E96-FFED2AB5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F1B994-D306-8E6B-8D41-47D68F21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B3A0E0-A2E5-5AA3-DE45-5CE45616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8A06C0-FF8A-7F34-F79C-66F739D2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08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4F178D-8EE4-3282-FEE6-DEE175ED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C0441C-0DD1-26D2-50B9-49E9DAAE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143213-5139-C7A7-6E3B-E3ED759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6C3F1-EBD5-C396-E69E-26EA480A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D7EC4-901C-05E4-0488-D176F24C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8F078D-711C-D151-EDB0-03B4A903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46D7DF-D634-9199-1171-2847471A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D99E80-1670-AB3A-2B4E-125A7B0F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791E03-2996-CE05-C2FB-66A9EB67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1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AEA6F-BD4C-4D79-77BF-7C818E66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44282D-2AA7-9759-065C-4D80BEFF9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45E08F-B2F3-9EDA-BE80-A20356F9F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80F128-74FE-DA0B-7A18-3D91AC61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A9737-B100-8A83-1E4C-55E02A71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94B985-927D-93E7-0BCC-0D9993BF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96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BCFD0-0A7C-EF43-AAB1-78795724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6CB878-AE1E-9F20-9510-77A181D0E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91EB7-8CED-4A4F-614E-374DA8698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69412-9DF9-4CDF-B48A-78362FE36DB2}" type="datetimeFigureOut">
              <a:rPr lang="es-ES" smtClean="0"/>
              <a:t>16/01/2025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D550E-EFB4-5BF3-4754-06B2C0C52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EAB98-C187-2F75-4BC1-1A9445154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5B7D69-9AF6-4E3A-BEB6-08FE5BAC1C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49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67A63756-625A-6AD1-15A4-7C8559FC9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87201"/>
            <a:ext cx="54102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77B2BC"/>
                </a:solidFill>
                <a:latin typeface="Verdana" panose="020B0604030504040204" pitchFamily="34" charset="0"/>
              </a:rPr>
              <a:t>[TÍTULO]</a:t>
            </a:r>
          </a:p>
          <a:p>
            <a:pPr algn="ctr">
              <a:buSzPct val="100000"/>
            </a:pPr>
            <a:endParaRPr lang="es-ES" altLang="es-ES" sz="28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144279"/>
                </a:solidFill>
                <a:latin typeface="Verdana" panose="020B0604030504040204" pitchFamily="34" charset="0"/>
              </a:rPr>
              <a:t>[Autores] 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144279"/>
                </a:solidFill>
                <a:latin typeface="Verdana"/>
                <a:ea typeface="Microsoft YaHei"/>
              </a:rPr>
              <a:t>[Institución 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  <a:p>
            <a:pPr algn="ctr">
              <a:buSzPct val="100000"/>
            </a:pPr>
            <a:r>
              <a:rPr lang="es-ES" altLang="es-ES" sz="2000" b="1" dirty="0">
                <a:solidFill>
                  <a:srgbClr val="144279"/>
                </a:solidFill>
                <a:latin typeface="Verdana" panose="020B0604030504040204" pitchFamily="34" charset="0"/>
              </a:rPr>
              <a:t>[Temática]</a:t>
            </a:r>
          </a:p>
          <a:p>
            <a:pPr algn="ctr">
              <a:buSzPct val="100000"/>
            </a:pPr>
            <a:endParaRPr lang="es-ES" altLang="es-ES" sz="2000" b="1" dirty="0">
              <a:solidFill>
                <a:srgbClr val="144279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n 13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E1DCE12F-D262-9731-3711-63DCDCEC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6858000" cy="68580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09F6169-BE81-37F2-7A54-FCEDBA9A34E0}"/>
              </a:ext>
            </a:extLst>
          </p:cNvPr>
          <p:cNvSpPr/>
          <p:nvPr/>
        </p:nvSpPr>
        <p:spPr>
          <a:xfrm>
            <a:off x="7568697" y="4472970"/>
            <a:ext cx="406747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>
                <a:solidFill>
                  <a:srgbClr val="144279"/>
                </a:solidFill>
                <a:latin typeface="Verdana" panose="020B0604030504040204" pitchFamily="34" charset="0"/>
              </a:rPr>
              <a:t>Aclaración: </a:t>
            </a: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(eliminar al finalizar)</a:t>
            </a:r>
            <a:endParaRPr lang="es-ES" sz="1600" dirty="0">
              <a:solidFill>
                <a:srgbClr val="144279"/>
              </a:solidFill>
            </a:endParaRPr>
          </a:p>
          <a:p>
            <a:pPr marL="342900" indent="-342900" algn="just">
              <a:buAutoNum type="arabicPeriod"/>
            </a:pPr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El tiempo disponible será de unos 5 minutos como máximo.</a:t>
            </a:r>
            <a:endParaRPr lang="es-ES" sz="1600" dirty="0">
              <a:solidFill>
                <a:srgbClr val="144279"/>
              </a:solidFill>
            </a:endParaRPr>
          </a:p>
          <a:p>
            <a:pPr algn="just"/>
            <a:r>
              <a:rPr lang="es-ES" sz="1600" dirty="0">
                <a:solidFill>
                  <a:srgbClr val="144279"/>
                </a:solidFill>
                <a:latin typeface="Verdana" panose="020B0604030504040204" pitchFamily="34" charset="0"/>
              </a:rPr>
              <a:t>2. No es necesario emplear todas las diapositivas que se muestran en esta plantilla. Emplee, por favor, sólo aquellas que le resulten útiles para este propósito.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52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BB26A9-9854-BE7F-DE5A-B4A8B012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3128A492-F7E1-DD64-B7BF-2FC71296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53" y="1438352"/>
            <a:ext cx="869975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buSzPct val="100000"/>
            </a:pPr>
            <a:r>
              <a:rPr lang="es-ES" altLang="es-ES" b="1" dirty="0">
                <a:solidFill>
                  <a:srgbClr val="6FB1BD"/>
                </a:solidFill>
                <a:latin typeface="Verdana" panose="020B060403050404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42900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BB26A9-9854-BE7F-DE5A-B4A8B012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68DC3162-02B2-2342-C0F1-808562AB3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80" y="1420244"/>
            <a:ext cx="869975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buSzPct val="100000"/>
            </a:pPr>
            <a:r>
              <a:rPr lang="es-ES" altLang="es-ES" b="1" dirty="0">
                <a:solidFill>
                  <a:srgbClr val="6FB1BD"/>
                </a:solidFill>
                <a:latin typeface="Verdana" panose="020B060403050404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71338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BBB26A9-9854-BE7F-DE5A-B4A8B012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  <p:graphicFrame>
        <p:nvGraphicFramePr>
          <p:cNvPr id="2" name="Marcador de contenido 6" descr="Smart Art para miembros del equipo">
            <a:extLst>
              <a:ext uri="{FF2B5EF4-FFF2-40B4-BE49-F238E27FC236}">
                <a16:creationId xmlns:a16="http://schemas.microsoft.com/office/drawing/2014/main" id="{7C3F7AD9-DEA4-424B-B3D7-AFAE19BC21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071544"/>
              </p:ext>
            </p:extLst>
          </p:nvPr>
        </p:nvGraphicFramePr>
        <p:xfrm>
          <a:off x="1936925" y="2771683"/>
          <a:ext cx="8027739" cy="322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1">
            <a:extLst>
              <a:ext uri="{FF2B5EF4-FFF2-40B4-BE49-F238E27FC236}">
                <a16:creationId xmlns:a16="http://schemas.microsoft.com/office/drawing/2014/main" id="{F9C39197-3A66-4348-D3DB-24C5969A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533" y="2090201"/>
            <a:ext cx="869975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6FB1BD"/>
                </a:solidFill>
                <a:latin typeface="Verdana" panose="020B0604030504040204" pitchFamily="34" charset="0"/>
              </a:rPr>
              <a:t>Equipo</a:t>
            </a:r>
          </a:p>
        </p:txBody>
      </p:sp>
    </p:spTree>
    <p:extLst>
      <p:ext uri="{BB962C8B-B14F-4D97-AF65-F5344CB8AC3E}">
        <p14:creationId xmlns:p14="http://schemas.microsoft.com/office/powerpoint/2010/main" val="253035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67A63756-625A-6AD1-15A4-7C8559FC9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70733"/>
            <a:ext cx="54102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defTabSz="914400" rtl="0" eaLnBrk="1" latinLnBrk="0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9718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4290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886200" indent="-228600" algn="l" defTabSz="449263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buSzPct val="100000"/>
            </a:pPr>
            <a:r>
              <a:rPr lang="es-ES" altLang="es-ES" sz="2800" b="1" dirty="0">
                <a:solidFill>
                  <a:srgbClr val="77B2BC"/>
                </a:solidFill>
                <a:latin typeface="Verdana" panose="020B0604030504040204" pitchFamily="34" charset="0"/>
              </a:rPr>
              <a:t>¡Muchas gracias</a:t>
            </a:r>
          </a:p>
          <a:p>
            <a:pPr algn="ctr">
              <a:buSzPct val="100000"/>
            </a:pPr>
            <a:r>
              <a:rPr lang="es-ES" altLang="es-ES" sz="2800" b="1" dirty="0">
                <a:solidFill>
                  <a:srgbClr val="77B2BC"/>
                </a:solidFill>
                <a:latin typeface="Verdana" panose="020B0604030504040204" pitchFamily="34" charset="0"/>
              </a:rPr>
              <a:t>por su atención!</a:t>
            </a:r>
          </a:p>
        </p:txBody>
      </p:sp>
      <p:pic>
        <p:nvPicPr>
          <p:cNvPr id="14" name="Imagen 13" descr="Imagen que contiene persona, interior, hombre, sostener&#10;&#10;Descripción generada automáticamente">
            <a:extLst>
              <a:ext uri="{FF2B5EF4-FFF2-40B4-BE49-F238E27FC236}">
                <a16:creationId xmlns:a16="http://schemas.microsoft.com/office/drawing/2014/main" id="{E1DCE12F-D262-9731-3711-63DCDCEC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12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490D1960BD25478D9C48174198DAD1" ma:contentTypeVersion="15" ma:contentTypeDescription="Crear nuevo documento." ma:contentTypeScope="" ma:versionID="f3c119254867964bb6e27e58b520bd19">
  <xsd:schema xmlns:xsd="http://www.w3.org/2001/XMLSchema" xmlns:xs="http://www.w3.org/2001/XMLSchema" xmlns:p="http://schemas.microsoft.com/office/2006/metadata/properties" xmlns:ns2="f94a7807-cd50-46df-a72f-9c1c7819fcb7" xmlns:ns3="b98f1e88-9236-43cb-a30f-b8dc6d4d09ca" targetNamespace="http://schemas.microsoft.com/office/2006/metadata/properties" ma:root="true" ma:fieldsID="b4386b44583a771013c49e84d850dfd2" ns2:_="" ns3:_="">
    <xsd:import namespace="f94a7807-cd50-46df-a72f-9c1c7819fcb7"/>
    <xsd:import namespace="b98f1e88-9236-43cb-a30f-b8dc6d4d09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a7807-cd50-46df-a72f-9c1c7819fc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b334291e-a572-4c96-8d8b-7cb17795d5fb}" ma:internalName="TaxCatchAll" ma:showField="CatchAllData" ma:web="f94a7807-cd50-46df-a72f-9c1c7819fc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f1e88-9236-43cb-a30f-b8dc6d4d09c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18fe6a26-9035-4220-8468-62ae884a89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8f1e88-9236-43cb-a30f-b8dc6d4d09ca">
      <Terms xmlns="http://schemas.microsoft.com/office/infopath/2007/PartnerControls"/>
    </lcf76f155ced4ddcb4097134ff3c332f>
    <TaxCatchAll xmlns="f94a7807-cd50-46df-a72f-9c1c7819fcb7" xsi:nil="true"/>
  </documentManagement>
</p:properties>
</file>

<file path=customXml/itemProps1.xml><?xml version="1.0" encoding="utf-8"?>
<ds:datastoreItem xmlns:ds="http://schemas.openxmlformats.org/officeDocument/2006/customXml" ds:itemID="{E5B70CE1-69B0-4AC1-8E2C-305031FFA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0BE69E-499A-4685-8825-7150E5E2C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a7807-cd50-46df-a72f-9c1c7819fcb7"/>
    <ds:schemaRef ds:uri="b98f1e88-9236-43cb-a30f-b8dc6d4d09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146DD0-9B33-4249-A78B-BBE002AA3251}">
  <ds:schemaRefs>
    <ds:schemaRef ds:uri="http://schemas.microsoft.com/office/2006/metadata/properties"/>
    <ds:schemaRef ds:uri="http://schemas.microsoft.com/office/infopath/2007/PartnerControls"/>
    <ds:schemaRef ds:uri="b98f1e88-9236-43cb-a30f-b8dc6d4d09ca"/>
    <ds:schemaRef ds:uri="f94a7807-cd50-46df-a72f-9c1c7819fc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83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ISABIAL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HORTIGÜELA VILLAVERDE</dc:creator>
  <cp:lastModifiedBy>BEATRIZ HORTIGÜELA VILLAVERDE</cp:lastModifiedBy>
  <cp:revision>2</cp:revision>
  <dcterms:created xsi:type="dcterms:W3CDTF">2025-01-16T10:51:02Z</dcterms:created>
  <dcterms:modified xsi:type="dcterms:W3CDTF">2025-01-16T11:19:51Z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0x0101004C490D1960BD25478D9C48174198DAD1</vt:lpwstr>
  </property>
</Properties>
</file>