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64" r:id="rId5"/>
    <p:sldId id="266" r:id="rId6"/>
    <p:sldId id="268" r:id="rId7"/>
    <p:sldId id="269" r:id="rId8"/>
    <p:sldId id="270" r:id="rId9"/>
    <p:sldId id="259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4279"/>
    <a:srgbClr val="C81530"/>
    <a:srgbClr val="567C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FC1930-E13A-4A80-947B-60ABA66DD773}" v="174" dt="2024-12-05T10:12:40.6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109" d="100"/>
          <a:sy n="109" d="100"/>
        </p:scale>
        <p:origin x="126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88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ATRIZ HORTIGÜELA VILLAVERDE" userId="4234aac2-8903-4ed9-8975-85018510f109" providerId="ADAL" clId="{3EFC1930-E13A-4A80-947B-60ABA66DD773}"/>
    <pc:docChg chg="undo custSel addSld delSld modSld addMainMaster delMainMaster modMainMaster">
      <pc:chgData name="BEATRIZ HORTIGÜELA VILLAVERDE" userId="4234aac2-8903-4ed9-8975-85018510f109" providerId="ADAL" clId="{3EFC1930-E13A-4A80-947B-60ABA66DD773}" dt="2024-12-05T10:13:37.566" v="1552" actId="6014"/>
      <pc:docMkLst>
        <pc:docMk/>
      </pc:docMkLst>
      <pc:sldChg chg="modSp del mod">
        <pc:chgData name="BEATRIZ HORTIGÜELA VILLAVERDE" userId="4234aac2-8903-4ed9-8975-85018510f109" providerId="ADAL" clId="{3EFC1930-E13A-4A80-947B-60ABA66DD773}" dt="2024-12-05T09:46:49.887" v="1153" actId="47"/>
        <pc:sldMkLst>
          <pc:docMk/>
          <pc:sldMk cId="96613858" sldId="257"/>
        </pc:sldMkLst>
        <pc:spChg chg="mod">
          <ac:chgData name="BEATRIZ HORTIGÜELA VILLAVERDE" userId="4234aac2-8903-4ed9-8975-85018510f109" providerId="ADAL" clId="{3EFC1930-E13A-4A80-947B-60ABA66DD773}" dt="2024-12-05T09:37:07.181" v="1106" actId="1076"/>
          <ac:spMkLst>
            <pc:docMk/>
            <pc:sldMk cId="96613858" sldId="257"/>
            <ac:spMk id="2" creationId="{00000000-0000-0000-0000-000000000000}"/>
          </ac:spMkLst>
        </pc:spChg>
        <pc:spChg chg="mod">
          <ac:chgData name="BEATRIZ HORTIGÜELA VILLAVERDE" userId="4234aac2-8903-4ed9-8975-85018510f109" providerId="ADAL" clId="{3EFC1930-E13A-4A80-947B-60ABA66DD773}" dt="2024-12-05T09:37:12.723" v="1118" actId="1037"/>
          <ac:spMkLst>
            <pc:docMk/>
            <pc:sldMk cId="96613858" sldId="257"/>
            <ac:spMk id="3" creationId="{00000000-0000-0000-0000-000000000000}"/>
          </ac:spMkLst>
        </pc:spChg>
        <pc:spChg chg="mod">
          <ac:chgData name="BEATRIZ HORTIGÜELA VILLAVERDE" userId="4234aac2-8903-4ed9-8975-85018510f109" providerId="ADAL" clId="{3EFC1930-E13A-4A80-947B-60ABA66DD773}" dt="2024-12-05T09:37:12.723" v="1118" actId="1037"/>
          <ac:spMkLst>
            <pc:docMk/>
            <pc:sldMk cId="96613858" sldId="257"/>
            <ac:spMk id="4" creationId="{00000000-0000-0000-0000-000000000000}"/>
          </ac:spMkLst>
        </pc:spChg>
      </pc:sldChg>
      <pc:sldChg chg="addSp delSp modSp mod">
        <pc:chgData name="BEATRIZ HORTIGÜELA VILLAVERDE" userId="4234aac2-8903-4ed9-8975-85018510f109" providerId="ADAL" clId="{3EFC1930-E13A-4A80-947B-60ABA66DD773}" dt="2024-12-05T09:28:14.459" v="791" actId="478"/>
        <pc:sldMkLst>
          <pc:docMk/>
          <pc:sldMk cId="4136849387" sldId="259"/>
        </pc:sldMkLst>
        <pc:spChg chg="mod">
          <ac:chgData name="BEATRIZ HORTIGÜELA VILLAVERDE" userId="4234aac2-8903-4ed9-8975-85018510f109" providerId="ADAL" clId="{3EFC1930-E13A-4A80-947B-60ABA66DD773}" dt="2024-12-05T09:27:25.687" v="784" actId="1036"/>
          <ac:spMkLst>
            <pc:docMk/>
            <pc:sldMk cId="4136849387" sldId="259"/>
            <ac:spMk id="2" creationId="{00000000-0000-0000-0000-000000000000}"/>
          </ac:spMkLst>
        </pc:spChg>
        <pc:spChg chg="add mod">
          <ac:chgData name="BEATRIZ HORTIGÜELA VILLAVERDE" userId="4234aac2-8903-4ed9-8975-85018510f109" providerId="ADAL" clId="{3EFC1930-E13A-4A80-947B-60ABA66DD773}" dt="2024-12-05T09:27:33.764" v="787" actId="1036"/>
          <ac:spMkLst>
            <pc:docMk/>
            <pc:sldMk cId="4136849387" sldId="259"/>
            <ac:spMk id="3" creationId="{6A52B21D-0CB5-0A33-D179-CBED7045E38C}"/>
          </ac:spMkLst>
        </pc:spChg>
        <pc:picChg chg="add del mod">
          <ac:chgData name="BEATRIZ HORTIGÜELA VILLAVERDE" userId="4234aac2-8903-4ed9-8975-85018510f109" providerId="ADAL" clId="{3EFC1930-E13A-4A80-947B-60ABA66DD773}" dt="2024-12-05T09:28:14.459" v="791" actId="478"/>
          <ac:picMkLst>
            <pc:docMk/>
            <pc:sldMk cId="4136849387" sldId="259"/>
            <ac:picMk id="4" creationId="{DE925924-9D4B-BBA8-9355-D3A3591B202A}"/>
          </ac:picMkLst>
        </pc:picChg>
        <pc:picChg chg="add del mod">
          <ac:chgData name="BEATRIZ HORTIGÜELA VILLAVERDE" userId="4234aac2-8903-4ed9-8975-85018510f109" providerId="ADAL" clId="{3EFC1930-E13A-4A80-947B-60ABA66DD773}" dt="2024-12-05T09:28:14.459" v="791" actId="478"/>
          <ac:picMkLst>
            <pc:docMk/>
            <pc:sldMk cId="4136849387" sldId="259"/>
            <ac:picMk id="5" creationId="{8B2553D9-96AD-572C-2E3E-368426E63155}"/>
          </ac:picMkLst>
        </pc:picChg>
        <pc:picChg chg="add del mod">
          <ac:chgData name="BEATRIZ HORTIGÜELA VILLAVERDE" userId="4234aac2-8903-4ed9-8975-85018510f109" providerId="ADAL" clId="{3EFC1930-E13A-4A80-947B-60ABA66DD773}" dt="2024-12-05T09:28:14.459" v="791" actId="478"/>
          <ac:picMkLst>
            <pc:docMk/>
            <pc:sldMk cId="4136849387" sldId="259"/>
            <ac:picMk id="6" creationId="{280B5445-1217-A3B4-18F1-A52BB5A8BA0A}"/>
          </ac:picMkLst>
        </pc:picChg>
        <pc:picChg chg="add del mod">
          <ac:chgData name="BEATRIZ HORTIGÜELA VILLAVERDE" userId="4234aac2-8903-4ed9-8975-85018510f109" providerId="ADAL" clId="{3EFC1930-E13A-4A80-947B-60ABA66DD773}" dt="2024-12-05T09:28:14.459" v="791" actId="478"/>
          <ac:picMkLst>
            <pc:docMk/>
            <pc:sldMk cId="4136849387" sldId="259"/>
            <ac:picMk id="7" creationId="{AB5A36C5-FB72-84B5-1FB7-4FA2C50219C2}"/>
          </ac:picMkLst>
        </pc:picChg>
      </pc:sldChg>
      <pc:sldChg chg="modSp del mod">
        <pc:chgData name="BEATRIZ HORTIGÜELA VILLAVERDE" userId="4234aac2-8903-4ed9-8975-85018510f109" providerId="ADAL" clId="{3EFC1930-E13A-4A80-947B-60ABA66DD773}" dt="2024-12-05T09:23:52.748" v="717" actId="47"/>
        <pc:sldMkLst>
          <pc:docMk/>
          <pc:sldMk cId="235970910" sldId="260"/>
        </pc:sldMkLst>
        <pc:spChg chg="mod">
          <ac:chgData name="BEATRIZ HORTIGÜELA VILLAVERDE" userId="4234aac2-8903-4ed9-8975-85018510f109" providerId="ADAL" clId="{3EFC1930-E13A-4A80-947B-60ABA66DD773}" dt="2024-12-05T09:23:49.472" v="716" actId="6549"/>
          <ac:spMkLst>
            <pc:docMk/>
            <pc:sldMk cId="235970910" sldId="260"/>
            <ac:spMk id="2" creationId="{00000000-0000-0000-0000-000000000000}"/>
          </ac:spMkLst>
        </pc:spChg>
      </pc:sldChg>
      <pc:sldChg chg="modSp del mod">
        <pc:chgData name="BEATRIZ HORTIGÜELA VILLAVERDE" userId="4234aac2-8903-4ed9-8975-85018510f109" providerId="ADAL" clId="{3EFC1930-E13A-4A80-947B-60ABA66DD773}" dt="2024-12-05T09:58:00.545" v="1369" actId="47"/>
        <pc:sldMkLst>
          <pc:docMk/>
          <pc:sldMk cId="3297997937" sldId="261"/>
        </pc:sldMkLst>
        <pc:spChg chg="mod">
          <ac:chgData name="BEATRIZ HORTIGÜELA VILLAVERDE" userId="4234aac2-8903-4ed9-8975-85018510f109" providerId="ADAL" clId="{3EFC1930-E13A-4A80-947B-60ABA66DD773}" dt="2024-12-05T09:43:19.279" v="1132" actId="20577"/>
          <ac:spMkLst>
            <pc:docMk/>
            <pc:sldMk cId="3297997937" sldId="261"/>
            <ac:spMk id="2" creationId="{00000000-0000-0000-0000-000000000000}"/>
          </ac:spMkLst>
        </pc:spChg>
      </pc:sldChg>
      <pc:sldChg chg="del">
        <pc:chgData name="BEATRIZ HORTIGÜELA VILLAVERDE" userId="4234aac2-8903-4ed9-8975-85018510f109" providerId="ADAL" clId="{3EFC1930-E13A-4A80-947B-60ABA66DD773}" dt="2024-12-05T09:58:01.436" v="1370" actId="47"/>
        <pc:sldMkLst>
          <pc:docMk/>
          <pc:sldMk cId="1460317501" sldId="262"/>
        </pc:sldMkLst>
      </pc:sldChg>
      <pc:sldChg chg="del">
        <pc:chgData name="BEATRIZ HORTIGÜELA VILLAVERDE" userId="4234aac2-8903-4ed9-8975-85018510f109" providerId="ADAL" clId="{3EFC1930-E13A-4A80-947B-60ABA66DD773}" dt="2024-12-05T10:04:40.522" v="1486" actId="47"/>
        <pc:sldMkLst>
          <pc:docMk/>
          <pc:sldMk cId="3387662148" sldId="263"/>
        </pc:sldMkLst>
      </pc:sldChg>
      <pc:sldChg chg="modSp add del mod">
        <pc:chgData name="BEATRIZ HORTIGÜELA VILLAVERDE" userId="4234aac2-8903-4ed9-8975-85018510f109" providerId="ADAL" clId="{3EFC1930-E13A-4A80-947B-60ABA66DD773}" dt="2024-12-05T09:46:51.408" v="1154" actId="47"/>
        <pc:sldMkLst>
          <pc:docMk/>
          <pc:sldMk cId="712016911" sldId="264"/>
        </pc:sldMkLst>
        <pc:spChg chg="mod">
          <ac:chgData name="BEATRIZ HORTIGÜELA VILLAVERDE" userId="4234aac2-8903-4ed9-8975-85018510f109" providerId="ADAL" clId="{3EFC1930-E13A-4A80-947B-60ABA66DD773}" dt="2024-12-05T09:41:42.290" v="1119" actId="207"/>
          <ac:spMkLst>
            <pc:docMk/>
            <pc:sldMk cId="712016911" sldId="264"/>
            <ac:spMk id="2" creationId="{00000000-0000-0000-0000-000000000000}"/>
          </ac:spMkLst>
        </pc:spChg>
        <pc:spChg chg="mod">
          <ac:chgData name="BEATRIZ HORTIGÜELA VILLAVERDE" userId="4234aac2-8903-4ed9-8975-85018510f109" providerId="ADAL" clId="{3EFC1930-E13A-4A80-947B-60ABA66DD773}" dt="2024-12-05T09:42:05.417" v="1122" actId="27636"/>
          <ac:spMkLst>
            <pc:docMk/>
            <pc:sldMk cId="712016911" sldId="264"/>
            <ac:spMk id="3" creationId="{00000000-0000-0000-0000-000000000000}"/>
          </ac:spMkLst>
        </pc:spChg>
        <pc:spChg chg="mod">
          <ac:chgData name="BEATRIZ HORTIGÜELA VILLAVERDE" userId="4234aac2-8903-4ed9-8975-85018510f109" providerId="ADAL" clId="{3EFC1930-E13A-4A80-947B-60ABA66DD773}" dt="2024-12-05T09:43:19.859" v="1133" actId="403"/>
          <ac:spMkLst>
            <pc:docMk/>
            <pc:sldMk cId="712016911" sldId="264"/>
            <ac:spMk id="4" creationId="{00000000-0000-0000-0000-000000000000}"/>
          </ac:spMkLst>
        </pc:spChg>
      </pc:sldChg>
      <pc:sldChg chg="modSp add del mod">
        <pc:chgData name="BEATRIZ HORTIGÜELA VILLAVERDE" userId="4234aac2-8903-4ed9-8975-85018510f109" providerId="ADAL" clId="{3EFC1930-E13A-4A80-947B-60ABA66DD773}" dt="2024-12-05T09:31:47.922" v="897" actId="47"/>
        <pc:sldMkLst>
          <pc:docMk/>
          <pc:sldMk cId="1364679987" sldId="264"/>
        </pc:sldMkLst>
        <pc:spChg chg="mod">
          <ac:chgData name="BEATRIZ HORTIGÜELA VILLAVERDE" userId="4234aac2-8903-4ed9-8975-85018510f109" providerId="ADAL" clId="{3EFC1930-E13A-4A80-947B-60ABA66DD773}" dt="2024-12-05T09:31:25.916" v="896" actId="14100"/>
          <ac:spMkLst>
            <pc:docMk/>
            <pc:sldMk cId="1364679987" sldId="264"/>
            <ac:spMk id="2" creationId="{00000000-0000-0000-0000-000000000000}"/>
          </ac:spMkLst>
        </pc:spChg>
      </pc:sldChg>
      <pc:sldChg chg="new del">
        <pc:chgData name="BEATRIZ HORTIGÜELA VILLAVERDE" userId="4234aac2-8903-4ed9-8975-85018510f109" providerId="ADAL" clId="{3EFC1930-E13A-4A80-947B-60ABA66DD773}" dt="2024-12-05T09:32:37.110" v="905" actId="680"/>
        <pc:sldMkLst>
          <pc:docMk/>
          <pc:sldMk cId="1448534130" sldId="264"/>
        </pc:sldMkLst>
      </pc:sldChg>
      <pc:sldChg chg="new">
        <pc:chgData name="BEATRIZ HORTIGÜELA VILLAVERDE" userId="4234aac2-8903-4ed9-8975-85018510f109" providerId="ADAL" clId="{3EFC1930-E13A-4A80-947B-60ABA66DD773}" dt="2024-12-05T09:48:28.221" v="1156" actId="680"/>
        <pc:sldMkLst>
          <pc:docMk/>
          <pc:sldMk cId="2233677643" sldId="264"/>
        </pc:sldMkLst>
      </pc:sldChg>
      <pc:sldChg chg="new del">
        <pc:chgData name="BEATRIZ HORTIGÜELA VILLAVERDE" userId="4234aac2-8903-4ed9-8975-85018510f109" providerId="ADAL" clId="{3EFC1930-E13A-4A80-947B-60ABA66DD773}" dt="2024-12-05T09:58:02.361" v="1371" actId="47"/>
        <pc:sldMkLst>
          <pc:docMk/>
          <pc:sldMk cId="539410508" sldId="265"/>
        </pc:sldMkLst>
      </pc:sldChg>
      <pc:sldChg chg="new">
        <pc:chgData name="BEATRIZ HORTIGÜELA VILLAVERDE" userId="4234aac2-8903-4ed9-8975-85018510f109" providerId="ADAL" clId="{3EFC1930-E13A-4A80-947B-60ABA66DD773}" dt="2024-12-05T09:57:58.512" v="1368" actId="680"/>
        <pc:sldMkLst>
          <pc:docMk/>
          <pc:sldMk cId="2513588628" sldId="266"/>
        </pc:sldMkLst>
      </pc:sldChg>
      <pc:sldChg chg="new del">
        <pc:chgData name="BEATRIZ HORTIGÜELA VILLAVERDE" userId="4234aac2-8903-4ed9-8975-85018510f109" providerId="ADAL" clId="{3EFC1930-E13A-4A80-947B-60ABA66DD773}" dt="2024-12-05T10:04:37.923" v="1485" actId="47"/>
        <pc:sldMkLst>
          <pc:docMk/>
          <pc:sldMk cId="4153263804" sldId="267"/>
        </pc:sldMkLst>
      </pc:sldChg>
      <pc:sldChg chg="new">
        <pc:chgData name="BEATRIZ HORTIGÜELA VILLAVERDE" userId="4234aac2-8903-4ed9-8975-85018510f109" providerId="ADAL" clId="{3EFC1930-E13A-4A80-947B-60ABA66DD773}" dt="2024-12-05T10:04:25.418" v="1483" actId="680"/>
        <pc:sldMkLst>
          <pc:docMk/>
          <pc:sldMk cId="3400764259" sldId="268"/>
        </pc:sldMkLst>
      </pc:sldChg>
      <pc:sldChg chg="new">
        <pc:chgData name="BEATRIZ HORTIGÜELA VILLAVERDE" userId="4234aac2-8903-4ed9-8975-85018510f109" providerId="ADAL" clId="{3EFC1930-E13A-4A80-947B-60ABA66DD773}" dt="2024-12-05T10:04:29.241" v="1484" actId="680"/>
        <pc:sldMkLst>
          <pc:docMk/>
          <pc:sldMk cId="2811086271" sldId="269"/>
        </pc:sldMkLst>
      </pc:sldChg>
      <pc:sldChg chg="addSp delSp modSp new mod">
        <pc:chgData name="BEATRIZ HORTIGÜELA VILLAVERDE" userId="4234aac2-8903-4ed9-8975-85018510f109" providerId="ADAL" clId="{3EFC1930-E13A-4A80-947B-60ABA66DD773}" dt="2024-12-05T10:12:40.610" v="1551" actId="113"/>
        <pc:sldMkLst>
          <pc:docMk/>
          <pc:sldMk cId="2953777969" sldId="270"/>
        </pc:sldMkLst>
        <pc:spChg chg="mod">
          <ac:chgData name="BEATRIZ HORTIGÜELA VILLAVERDE" userId="4234aac2-8903-4ed9-8975-85018510f109" providerId="ADAL" clId="{3EFC1930-E13A-4A80-947B-60ABA66DD773}" dt="2024-12-05T10:10:56.988" v="1527" actId="20577"/>
          <ac:spMkLst>
            <pc:docMk/>
            <pc:sldMk cId="2953777969" sldId="270"/>
            <ac:spMk id="2" creationId="{7C276EF7-3DF5-3175-D80F-BD54695F421C}"/>
          </ac:spMkLst>
        </pc:spChg>
        <pc:spChg chg="del">
          <ac:chgData name="BEATRIZ HORTIGÜELA VILLAVERDE" userId="4234aac2-8903-4ed9-8975-85018510f109" providerId="ADAL" clId="{3EFC1930-E13A-4A80-947B-60ABA66DD773}" dt="2024-12-05T10:10:19.098" v="1509" actId="478"/>
          <ac:spMkLst>
            <pc:docMk/>
            <pc:sldMk cId="2953777969" sldId="270"/>
            <ac:spMk id="3" creationId="{D7B89FE6-89C2-5C21-DC18-A9EDE9B8867B}"/>
          </ac:spMkLst>
        </pc:spChg>
        <pc:graphicFrameChg chg="add mod modGraphic">
          <ac:chgData name="BEATRIZ HORTIGÜELA VILLAVERDE" userId="4234aac2-8903-4ed9-8975-85018510f109" providerId="ADAL" clId="{3EFC1930-E13A-4A80-947B-60ABA66DD773}" dt="2024-12-05T10:12:40.610" v="1551" actId="113"/>
          <ac:graphicFrameMkLst>
            <pc:docMk/>
            <pc:sldMk cId="2953777969" sldId="270"/>
            <ac:graphicFrameMk id="4" creationId="{7C3F7AD9-DEA4-424B-B3D7-AFAE19BC215B}"/>
          </ac:graphicFrameMkLst>
        </pc:graphicFrameChg>
      </pc:sldChg>
      <pc:sldMasterChg chg="addSldLayout delSldLayout modSldLayout sldLayoutOrd">
        <pc:chgData name="BEATRIZ HORTIGÜELA VILLAVERDE" userId="4234aac2-8903-4ed9-8975-85018510f109" providerId="ADAL" clId="{3EFC1930-E13A-4A80-947B-60ABA66DD773}" dt="2024-12-05T10:13:37.566" v="1552" actId="6014"/>
        <pc:sldMasterMkLst>
          <pc:docMk/>
          <pc:sldMasterMk cId="2964644583" sldId="2147483648"/>
        </pc:sldMasterMkLst>
        <pc:sldLayoutChg chg="addSp modSp mod">
          <pc:chgData name="BEATRIZ HORTIGÜELA VILLAVERDE" userId="4234aac2-8903-4ed9-8975-85018510f109" providerId="ADAL" clId="{3EFC1930-E13A-4A80-947B-60ABA66DD773}" dt="2024-12-05T09:45:21.171" v="1152" actId="20577"/>
          <pc:sldLayoutMkLst>
            <pc:docMk/>
            <pc:sldMasterMk cId="2964644583" sldId="2147483648"/>
            <pc:sldLayoutMk cId="4246488659" sldId="2147483649"/>
          </pc:sldLayoutMkLst>
          <pc:spChg chg="mod">
            <ac:chgData name="BEATRIZ HORTIGÜELA VILLAVERDE" userId="4234aac2-8903-4ed9-8975-85018510f109" providerId="ADAL" clId="{3EFC1930-E13A-4A80-947B-60ABA66DD773}" dt="2024-12-05T09:44:47.414" v="1140" actId="14100"/>
            <ac:spMkLst>
              <pc:docMk/>
              <pc:sldMasterMk cId="2964644583" sldId="2147483648"/>
              <pc:sldLayoutMk cId="4246488659" sldId="2147483649"/>
              <ac:spMk id="9" creationId="{00000000-0000-0000-0000-000000000000}"/>
            </ac:spMkLst>
          </pc:spChg>
          <pc:spChg chg="mod">
            <ac:chgData name="BEATRIZ HORTIGÜELA VILLAVERDE" userId="4234aac2-8903-4ed9-8975-85018510f109" providerId="ADAL" clId="{3EFC1930-E13A-4A80-947B-60ABA66DD773}" dt="2024-12-05T09:45:21.171" v="1152" actId="20577"/>
            <ac:spMkLst>
              <pc:docMk/>
              <pc:sldMasterMk cId="2964644583" sldId="2147483648"/>
              <pc:sldLayoutMk cId="4246488659" sldId="2147483649"/>
              <ac:spMk id="23" creationId="{00000000-0000-0000-0000-000000000000}"/>
            </ac:spMkLst>
          </pc:spChg>
          <pc:spChg chg="mod">
            <ac:chgData name="BEATRIZ HORTIGÜELA VILLAVERDE" userId="4234aac2-8903-4ed9-8975-85018510f109" providerId="ADAL" clId="{3EFC1930-E13A-4A80-947B-60ABA66DD773}" dt="2024-12-05T09:44:56.725" v="1142" actId="14100"/>
            <ac:spMkLst>
              <pc:docMk/>
              <pc:sldMasterMk cId="2964644583" sldId="2147483648"/>
              <pc:sldLayoutMk cId="4246488659" sldId="2147483649"/>
              <ac:spMk id="26" creationId="{00000000-0000-0000-0000-000000000000}"/>
            </ac:spMkLst>
          </pc:spChg>
          <pc:grpChg chg="add mod">
            <ac:chgData name="BEATRIZ HORTIGÜELA VILLAVERDE" userId="4234aac2-8903-4ed9-8975-85018510f109" providerId="ADAL" clId="{3EFC1930-E13A-4A80-947B-60ABA66DD773}" dt="2024-12-05T09:35:42.160" v="1096" actId="1076"/>
            <ac:grpSpMkLst>
              <pc:docMk/>
              <pc:sldMasterMk cId="2964644583" sldId="2147483648"/>
              <pc:sldLayoutMk cId="4246488659" sldId="2147483649"/>
              <ac:grpSpMk id="5" creationId="{4D79B292-CC71-E722-AAA6-03D8D723E594}"/>
            </ac:grpSpMkLst>
          </pc:grpChg>
          <pc:picChg chg="add mod modCrop">
            <ac:chgData name="BEATRIZ HORTIGÜELA VILLAVERDE" userId="4234aac2-8903-4ed9-8975-85018510f109" providerId="ADAL" clId="{3EFC1930-E13A-4A80-947B-60ABA66DD773}" dt="2024-12-05T09:35:30.005" v="1094" actId="164"/>
            <ac:picMkLst>
              <pc:docMk/>
              <pc:sldMasterMk cId="2964644583" sldId="2147483648"/>
              <pc:sldLayoutMk cId="4246488659" sldId="2147483649"/>
              <ac:picMk id="2" creationId="{DA55CE7A-60C0-B896-6683-DE83B67FC5D8}"/>
            </ac:picMkLst>
          </pc:picChg>
          <pc:picChg chg="mod modCrop">
            <ac:chgData name="BEATRIZ HORTIGÜELA VILLAVERDE" userId="4234aac2-8903-4ed9-8975-85018510f109" providerId="ADAL" clId="{3EFC1930-E13A-4A80-947B-60ABA66DD773}" dt="2024-12-05T09:35:30.005" v="1094" actId="164"/>
            <ac:picMkLst>
              <pc:docMk/>
              <pc:sldMasterMk cId="2964644583" sldId="2147483648"/>
              <pc:sldLayoutMk cId="4246488659" sldId="2147483649"/>
              <ac:picMk id="3" creationId="{0AF51C58-936B-79CD-E4CE-D5A308BBD0D1}"/>
            </ac:picMkLst>
          </pc:picChg>
          <pc:picChg chg="add mod modCrop">
            <ac:chgData name="BEATRIZ HORTIGÜELA VILLAVERDE" userId="4234aac2-8903-4ed9-8975-85018510f109" providerId="ADAL" clId="{3EFC1930-E13A-4A80-947B-60ABA66DD773}" dt="2024-12-02T10:04:10.456" v="376" actId="1076"/>
            <ac:picMkLst>
              <pc:docMk/>
              <pc:sldMasterMk cId="2964644583" sldId="2147483648"/>
              <pc:sldLayoutMk cId="4246488659" sldId="2147483649"/>
              <ac:picMk id="4" creationId="{9FE19CDC-A8BA-2932-B807-B7C5618467FE}"/>
            </ac:picMkLst>
          </pc:picChg>
          <pc:picChg chg="add mod modCrop">
            <ac:chgData name="BEATRIZ HORTIGÜELA VILLAVERDE" userId="4234aac2-8903-4ed9-8975-85018510f109" providerId="ADAL" clId="{3EFC1930-E13A-4A80-947B-60ABA66DD773}" dt="2024-12-05T09:35:30.005" v="1094" actId="164"/>
            <ac:picMkLst>
              <pc:docMk/>
              <pc:sldMasterMk cId="2964644583" sldId="2147483648"/>
              <pc:sldLayoutMk cId="4246488659" sldId="2147483649"/>
              <ac:picMk id="6" creationId="{EF993EFE-0709-6768-890B-C9FE1CAB4C04}"/>
            </ac:picMkLst>
          </pc:picChg>
          <pc:picChg chg="mod modCrop">
            <ac:chgData name="BEATRIZ HORTIGÜELA VILLAVERDE" userId="4234aac2-8903-4ed9-8975-85018510f109" providerId="ADAL" clId="{3EFC1930-E13A-4A80-947B-60ABA66DD773}" dt="2024-12-05T09:29:26.074" v="808" actId="1037"/>
            <ac:picMkLst>
              <pc:docMk/>
              <pc:sldMasterMk cId="2964644583" sldId="2147483648"/>
              <pc:sldLayoutMk cId="4246488659" sldId="2147483649"/>
              <ac:picMk id="7" creationId="{00000000-0000-0000-0000-000000000000}"/>
            </ac:picMkLst>
          </pc:picChg>
        </pc:sldLayoutChg>
        <pc:sldLayoutChg chg="addSp delSp modSp mod">
          <pc:chgData name="BEATRIZ HORTIGÜELA VILLAVERDE" userId="4234aac2-8903-4ed9-8975-85018510f109" providerId="ADAL" clId="{3EFC1930-E13A-4A80-947B-60ABA66DD773}" dt="2024-12-05T10:13:37.566" v="1552" actId="6014"/>
          <pc:sldLayoutMkLst>
            <pc:docMk/>
            <pc:sldMasterMk cId="2964644583" sldId="2147483648"/>
            <pc:sldLayoutMk cId="1042804832" sldId="2147483650"/>
          </pc:sldLayoutMkLst>
          <pc:spChg chg="mod">
            <ac:chgData name="BEATRIZ HORTIGÜELA VILLAVERDE" userId="4234aac2-8903-4ed9-8975-85018510f109" providerId="ADAL" clId="{3EFC1930-E13A-4A80-947B-60ABA66DD773}" dt="2024-11-27T13:51:50.643" v="256" actId="20577"/>
            <ac:spMkLst>
              <pc:docMk/>
              <pc:sldMasterMk cId="2964644583" sldId="2147483648"/>
              <pc:sldLayoutMk cId="1042804832" sldId="2147483650"/>
              <ac:spMk id="20" creationId="{00000000-0000-0000-0000-000000000000}"/>
            </ac:spMkLst>
          </pc:spChg>
          <pc:picChg chg="del">
            <ac:chgData name="BEATRIZ HORTIGÜELA VILLAVERDE" userId="4234aac2-8903-4ed9-8975-85018510f109" providerId="ADAL" clId="{3EFC1930-E13A-4A80-947B-60ABA66DD773}" dt="2024-12-05T09:10:42.769" v="659" actId="478"/>
            <ac:picMkLst>
              <pc:docMk/>
              <pc:sldMasterMk cId="2964644583" sldId="2147483648"/>
              <pc:sldLayoutMk cId="1042804832" sldId="2147483650"/>
              <ac:picMk id="2" creationId="{5BFC8C36-98B0-1F26-EDA7-F73007A7D99C}"/>
            </ac:picMkLst>
          </pc:picChg>
          <pc:picChg chg="add mod">
            <ac:chgData name="BEATRIZ HORTIGÜELA VILLAVERDE" userId="4234aac2-8903-4ed9-8975-85018510f109" providerId="ADAL" clId="{3EFC1930-E13A-4A80-947B-60ABA66DD773}" dt="2024-11-27T13:52:17.554" v="350" actId="1036"/>
            <ac:picMkLst>
              <pc:docMk/>
              <pc:sldMasterMk cId="2964644583" sldId="2147483648"/>
              <pc:sldLayoutMk cId="1042804832" sldId="2147483650"/>
              <ac:picMk id="3" creationId="{F973D16A-559D-545C-9793-AE7174689DF0}"/>
            </ac:picMkLst>
          </pc:picChg>
          <pc:picChg chg="add mod">
            <ac:chgData name="BEATRIZ HORTIGÜELA VILLAVERDE" userId="4234aac2-8903-4ed9-8975-85018510f109" providerId="ADAL" clId="{3EFC1930-E13A-4A80-947B-60ABA66DD773}" dt="2024-12-05T09:10:53.748" v="697" actId="1036"/>
            <ac:picMkLst>
              <pc:docMk/>
              <pc:sldMasterMk cId="2964644583" sldId="2147483648"/>
              <pc:sldLayoutMk cId="1042804832" sldId="2147483650"/>
              <ac:picMk id="4" creationId="{E8B8AF69-97DC-AE50-280F-C16026DA29C7}"/>
            </ac:picMkLst>
          </pc:picChg>
          <pc:picChg chg="add mod">
            <ac:chgData name="BEATRIZ HORTIGÜELA VILLAVERDE" userId="4234aac2-8903-4ed9-8975-85018510f109" providerId="ADAL" clId="{3EFC1930-E13A-4A80-947B-60ABA66DD773}" dt="2024-12-05T09:10:53.748" v="697" actId="1036"/>
            <ac:picMkLst>
              <pc:docMk/>
              <pc:sldMasterMk cId="2964644583" sldId="2147483648"/>
              <pc:sldLayoutMk cId="1042804832" sldId="2147483650"/>
              <ac:picMk id="5" creationId="{AF9B8D03-F83E-4291-6DBD-188AC29904CF}"/>
            </ac:picMkLst>
          </pc:picChg>
          <pc:picChg chg="mod">
            <ac:chgData name="BEATRIZ HORTIGÜELA VILLAVERDE" userId="4234aac2-8903-4ed9-8975-85018510f109" providerId="ADAL" clId="{3EFC1930-E13A-4A80-947B-60ABA66DD773}" dt="2024-12-05T09:27:03.048" v="773" actId="1076"/>
            <ac:picMkLst>
              <pc:docMk/>
              <pc:sldMasterMk cId="2964644583" sldId="2147483648"/>
              <pc:sldLayoutMk cId="1042804832" sldId="2147483650"/>
              <ac:picMk id="7" creationId="{00000000-0000-0000-0000-000000000000}"/>
            </ac:picMkLst>
          </pc:picChg>
          <pc:picChg chg="add mod">
            <ac:chgData name="BEATRIZ HORTIGÜELA VILLAVERDE" userId="4234aac2-8903-4ed9-8975-85018510f109" providerId="ADAL" clId="{3EFC1930-E13A-4A80-947B-60ABA66DD773}" dt="2024-12-05T09:10:53.748" v="697" actId="1036"/>
            <ac:picMkLst>
              <pc:docMk/>
              <pc:sldMasterMk cId="2964644583" sldId="2147483648"/>
              <pc:sldLayoutMk cId="1042804832" sldId="2147483650"/>
              <ac:picMk id="8" creationId="{F8C1C3C9-6182-B760-CD0E-D5D9F9611DAD}"/>
            </ac:picMkLst>
          </pc:picChg>
        </pc:sldLayoutChg>
        <pc:sldLayoutChg chg="addSp delSp modSp mod">
          <pc:chgData name="BEATRIZ HORTIGÜELA VILLAVERDE" userId="4234aac2-8903-4ed9-8975-85018510f109" providerId="ADAL" clId="{3EFC1930-E13A-4A80-947B-60ABA66DD773}" dt="2024-12-05T10:06:46.049" v="1501" actId="6014"/>
          <pc:sldLayoutMkLst>
            <pc:docMk/>
            <pc:sldMasterMk cId="2964644583" sldId="2147483648"/>
            <pc:sldLayoutMk cId="3928901193" sldId="2147483651"/>
          </pc:sldLayoutMkLst>
          <pc:spChg chg="del mod">
            <ac:chgData name="BEATRIZ HORTIGÜELA VILLAVERDE" userId="4234aac2-8903-4ed9-8975-85018510f109" providerId="ADAL" clId="{3EFC1930-E13A-4A80-947B-60ABA66DD773}" dt="2024-12-05T10:00:40.327" v="1412" actId="478"/>
            <ac:spMkLst>
              <pc:docMk/>
              <pc:sldMasterMk cId="2964644583" sldId="2147483648"/>
              <pc:sldLayoutMk cId="3928901193" sldId="2147483651"/>
              <ac:spMk id="2" creationId="{00000000-0000-0000-0000-000000000000}"/>
            </ac:spMkLst>
          </pc:spChg>
          <pc:spChg chg="add del mod">
            <ac:chgData name="BEATRIZ HORTIGÜELA VILLAVERDE" userId="4234aac2-8903-4ed9-8975-85018510f109" providerId="ADAL" clId="{3EFC1930-E13A-4A80-947B-60ABA66DD773}" dt="2024-12-05T09:58:53.378" v="1378" actId="478"/>
            <ac:spMkLst>
              <pc:docMk/>
              <pc:sldMasterMk cId="2964644583" sldId="2147483648"/>
              <pc:sldLayoutMk cId="3928901193" sldId="2147483651"/>
              <ac:spMk id="3" creationId="{F2905CF5-38DD-DAB9-A7C0-F1B81075B0A5}"/>
            </ac:spMkLst>
          </pc:spChg>
          <pc:spChg chg="add del mod">
            <ac:chgData name="BEATRIZ HORTIGÜELA VILLAVERDE" userId="4234aac2-8903-4ed9-8975-85018510f109" providerId="ADAL" clId="{3EFC1930-E13A-4A80-947B-60ABA66DD773}" dt="2024-12-05T09:00:17.466" v="385" actId="478"/>
            <ac:spMkLst>
              <pc:docMk/>
              <pc:sldMasterMk cId="2964644583" sldId="2147483648"/>
              <pc:sldLayoutMk cId="3928901193" sldId="2147483651"/>
              <ac:spMk id="4" creationId="{00000000-0000-0000-0000-000000000000}"/>
            </ac:spMkLst>
          </pc:spChg>
          <pc:spChg chg="add del mod">
            <ac:chgData name="BEATRIZ HORTIGÜELA VILLAVERDE" userId="4234aac2-8903-4ed9-8975-85018510f109" providerId="ADAL" clId="{3EFC1930-E13A-4A80-947B-60ABA66DD773}" dt="2024-12-05T10:00:47.907" v="1416" actId="478"/>
            <ac:spMkLst>
              <pc:docMk/>
              <pc:sldMasterMk cId="2964644583" sldId="2147483648"/>
              <pc:sldLayoutMk cId="3928901193" sldId="2147483651"/>
              <ac:spMk id="4" creationId="{D8A70E26-3164-6CCE-08B2-9878DB903ACD}"/>
            </ac:spMkLst>
          </pc:spChg>
          <pc:spChg chg="add del mod">
            <ac:chgData name="BEATRIZ HORTIGÜELA VILLAVERDE" userId="4234aac2-8903-4ed9-8975-85018510f109" providerId="ADAL" clId="{3EFC1930-E13A-4A80-947B-60ABA66DD773}" dt="2024-12-05T10:00:43.204" v="1413" actId="478"/>
            <ac:spMkLst>
              <pc:docMk/>
              <pc:sldMasterMk cId="2964644583" sldId="2147483648"/>
              <pc:sldLayoutMk cId="3928901193" sldId="2147483651"/>
              <ac:spMk id="5" creationId="{FDFF4D96-0F92-9FBC-1276-DBB53DD00B9D}"/>
            </ac:spMkLst>
          </pc:spChg>
          <pc:spChg chg="add del mod">
            <ac:chgData name="BEATRIZ HORTIGÜELA VILLAVERDE" userId="4234aac2-8903-4ed9-8975-85018510f109" providerId="ADAL" clId="{3EFC1930-E13A-4A80-947B-60ABA66DD773}" dt="2024-12-05T09:59:38.401" v="1400" actId="478"/>
            <ac:spMkLst>
              <pc:docMk/>
              <pc:sldMasterMk cId="2964644583" sldId="2147483648"/>
              <pc:sldLayoutMk cId="3928901193" sldId="2147483651"/>
              <ac:spMk id="7" creationId="{EF68EED7-0271-8E83-43E9-776D7710940F}"/>
            </ac:spMkLst>
          </pc:spChg>
          <pc:spChg chg="add del mod">
            <ac:chgData name="BEATRIZ HORTIGÜELA VILLAVERDE" userId="4234aac2-8903-4ed9-8975-85018510f109" providerId="ADAL" clId="{3EFC1930-E13A-4A80-947B-60ABA66DD773}" dt="2024-12-05T10:00:45.413" v="1414" actId="478"/>
            <ac:spMkLst>
              <pc:docMk/>
              <pc:sldMasterMk cId="2964644583" sldId="2147483648"/>
              <pc:sldLayoutMk cId="3928901193" sldId="2147483651"/>
              <ac:spMk id="8" creationId="{5AA8FBDE-A0F3-DD40-6803-7D68E6DFDAC9}"/>
            </ac:spMkLst>
          </pc:spChg>
          <pc:spChg chg="add del mod">
            <ac:chgData name="BEATRIZ HORTIGÜELA VILLAVERDE" userId="4234aac2-8903-4ed9-8975-85018510f109" providerId="ADAL" clId="{3EFC1930-E13A-4A80-947B-60ABA66DD773}" dt="2024-12-05T10:00:46.718" v="1415" actId="478"/>
            <ac:spMkLst>
              <pc:docMk/>
              <pc:sldMasterMk cId="2964644583" sldId="2147483648"/>
              <pc:sldLayoutMk cId="3928901193" sldId="2147483651"/>
              <ac:spMk id="9" creationId="{C0F73A9D-EA69-960A-3D7C-D911982A89F4}"/>
            </ac:spMkLst>
          </pc:spChg>
          <pc:spChg chg="add del mod">
            <ac:chgData name="BEATRIZ HORTIGÜELA VILLAVERDE" userId="4234aac2-8903-4ed9-8975-85018510f109" providerId="ADAL" clId="{3EFC1930-E13A-4A80-947B-60ABA66DD773}" dt="2024-12-05T10:02:21.213" v="1438"/>
            <ac:spMkLst>
              <pc:docMk/>
              <pc:sldMasterMk cId="2964644583" sldId="2147483648"/>
              <pc:sldLayoutMk cId="3928901193" sldId="2147483651"/>
              <ac:spMk id="10" creationId="{515AE377-A731-DF1B-95AB-F185DFFB02EB}"/>
            </ac:spMkLst>
          </pc:spChg>
          <pc:spChg chg="add mod">
            <ac:chgData name="BEATRIZ HORTIGÜELA VILLAVERDE" userId="4234aac2-8903-4ed9-8975-85018510f109" providerId="ADAL" clId="{3EFC1930-E13A-4A80-947B-60ABA66DD773}" dt="2024-12-05T10:02:18.206" v="1437"/>
            <ac:spMkLst>
              <pc:docMk/>
              <pc:sldMasterMk cId="2964644583" sldId="2147483648"/>
              <pc:sldLayoutMk cId="3928901193" sldId="2147483651"/>
              <ac:spMk id="11" creationId="{3B11042A-4544-AA83-8D70-55DD79F90E86}"/>
            </ac:spMkLst>
          </pc:spChg>
          <pc:spChg chg="add del">
            <ac:chgData name="BEATRIZ HORTIGÜELA VILLAVERDE" userId="4234aac2-8903-4ed9-8975-85018510f109" providerId="ADAL" clId="{3EFC1930-E13A-4A80-947B-60ABA66DD773}" dt="2024-12-05T10:02:31.273" v="1439" actId="11529"/>
            <ac:spMkLst>
              <pc:docMk/>
              <pc:sldMasterMk cId="2964644583" sldId="2147483648"/>
              <pc:sldLayoutMk cId="3928901193" sldId="2147483651"/>
              <ac:spMk id="12" creationId="{5E6EF589-100C-394F-FBF1-A86852EADCD5}"/>
            </ac:spMkLst>
          </pc:spChg>
          <pc:spChg chg="add del mod">
            <ac:chgData name="BEATRIZ HORTIGÜELA VILLAVERDE" userId="4234aac2-8903-4ed9-8975-85018510f109" providerId="ADAL" clId="{3EFC1930-E13A-4A80-947B-60ABA66DD773}" dt="2024-12-05T10:02:35.375" v="1440" actId="478"/>
            <ac:spMkLst>
              <pc:docMk/>
              <pc:sldMasterMk cId="2964644583" sldId="2147483648"/>
              <pc:sldLayoutMk cId="3928901193" sldId="2147483651"/>
              <ac:spMk id="13" creationId="{6D6A23FB-C3BD-3055-776C-3E241E9416AC}"/>
            </ac:spMkLst>
          </pc:spChg>
          <pc:spChg chg="add del">
            <ac:chgData name="BEATRIZ HORTIGÜELA VILLAVERDE" userId="4234aac2-8903-4ed9-8975-85018510f109" providerId="ADAL" clId="{3EFC1930-E13A-4A80-947B-60ABA66DD773}" dt="2024-12-05T10:02:51.535" v="1441" actId="11529"/>
            <ac:spMkLst>
              <pc:docMk/>
              <pc:sldMasterMk cId="2964644583" sldId="2147483648"/>
              <pc:sldLayoutMk cId="3928901193" sldId="2147483651"/>
              <ac:spMk id="14" creationId="{A231AF86-8C36-B7BC-9CA0-AD9D233B9FD9}"/>
            </ac:spMkLst>
          </pc:spChg>
          <pc:spChg chg="add mod">
            <ac:chgData name="BEATRIZ HORTIGÜELA VILLAVERDE" userId="4234aac2-8903-4ed9-8975-85018510f109" providerId="ADAL" clId="{3EFC1930-E13A-4A80-947B-60ABA66DD773}" dt="2024-12-05T10:03:29.246" v="1464" actId="14100"/>
            <ac:spMkLst>
              <pc:docMk/>
              <pc:sldMasterMk cId="2964644583" sldId="2147483648"/>
              <pc:sldLayoutMk cId="3928901193" sldId="2147483651"/>
              <ac:spMk id="15" creationId="{41643D75-03C5-727A-326E-919A5A5ADA40}"/>
            </ac:spMkLst>
          </pc:spChg>
          <pc:spChg chg="add mod">
            <ac:chgData name="BEATRIZ HORTIGÜELA VILLAVERDE" userId="4234aac2-8903-4ed9-8975-85018510f109" providerId="ADAL" clId="{3EFC1930-E13A-4A80-947B-60ABA66DD773}" dt="2024-12-05T10:03:27.070" v="1463" actId="1076"/>
            <ac:spMkLst>
              <pc:docMk/>
              <pc:sldMasterMk cId="2964644583" sldId="2147483648"/>
              <pc:sldLayoutMk cId="3928901193" sldId="2147483651"/>
              <ac:spMk id="16" creationId="{CFB01E2C-84E8-21FB-93A2-B59277B3C0E8}"/>
            </ac:spMkLst>
          </pc:spChg>
          <pc:spChg chg="add mod">
            <ac:chgData name="BEATRIZ HORTIGÜELA VILLAVERDE" userId="4234aac2-8903-4ed9-8975-85018510f109" providerId="ADAL" clId="{3EFC1930-E13A-4A80-947B-60ABA66DD773}" dt="2024-12-05T09:08:40.554" v="629" actId="14100"/>
            <ac:spMkLst>
              <pc:docMk/>
              <pc:sldMasterMk cId="2964644583" sldId="2147483648"/>
              <pc:sldLayoutMk cId="3928901193" sldId="2147483651"/>
              <ac:spMk id="18" creationId="{F1D724DE-21C4-824C-CA00-FA41A3D823FA}"/>
            </ac:spMkLst>
          </pc:spChg>
          <pc:spChg chg="add del mod">
            <ac:chgData name="BEATRIZ HORTIGÜELA VILLAVERDE" userId="4234aac2-8903-4ed9-8975-85018510f109" providerId="ADAL" clId="{3EFC1930-E13A-4A80-947B-60ABA66DD773}" dt="2024-12-05T10:03:42.418" v="1472" actId="478"/>
            <ac:spMkLst>
              <pc:docMk/>
              <pc:sldMasterMk cId="2964644583" sldId="2147483648"/>
              <pc:sldLayoutMk cId="3928901193" sldId="2147483651"/>
              <ac:spMk id="19" creationId="{BD3ECB2E-CABE-B0B2-F93F-59D3A68BD9AF}"/>
            </ac:spMkLst>
          </pc:spChg>
          <pc:picChg chg="add del mod">
            <ac:chgData name="BEATRIZ HORTIGÜELA VILLAVERDE" userId="4234aac2-8903-4ed9-8975-85018510f109" providerId="ADAL" clId="{3EFC1930-E13A-4A80-947B-60ABA66DD773}" dt="2024-12-05T08:59:42.503" v="379" actId="478"/>
            <ac:picMkLst>
              <pc:docMk/>
              <pc:sldMasterMk cId="2964644583" sldId="2147483648"/>
              <pc:sldLayoutMk cId="3928901193" sldId="2147483651"/>
              <ac:picMk id="3" creationId="{EA55A48F-F865-94ED-0991-5926383BA0FB}"/>
            </ac:picMkLst>
          </pc:picChg>
          <pc:picChg chg="mod">
            <ac:chgData name="BEATRIZ HORTIGÜELA VILLAVERDE" userId="4234aac2-8903-4ed9-8975-85018510f109" providerId="ADAL" clId="{3EFC1930-E13A-4A80-947B-60ABA66DD773}" dt="2024-11-27T13:49:43.413" v="249" actId="1036"/>
            <ac:picMkLst>
              <pc:docMk/>
              <pc:sldMasterMk cId="2964644583" sldId="2147483648"/>
              <pc:sldLayoutMk cId="3928901193" sldId="2147483651"/>
              <ac:picMk id="6" creationId="{7DA58604-A4B6-B28A-E879-277E8767A5AC}"/>
            </ac:picMkLst>
          </pc:picChg>
          <pc:picChg chg="add mod modCrop">
            <ac:chgData name="BEATRIZ HORTIGÜELA VILLAVERDE" userId="4234aac2-8903-4ed9-8975-85018510f109" providerId="ADAL" clId="{3EFC1930-E13A-4A80-947B-60ABA66DD773}" dt="2024-12-05T10:03:20.720" v="1460" actId="1076"/>
            <ac:picMkLst>
              <pc:docMk/>
              <pc:sldMasterMk cId="2964644583" sldId="2147483648"/>
              <pc:sldLayoutMk cId="3928901193" sldId="2147483651"/>
              <ac:picMk id="17" creationId="{B53204DF-3C12-0BF4-B4F7-0136317D4C49}"/>
            </ac:picMkLst>
          </pc:picChg>
          <pc:cxnChg chg="add del mod">
            <ac:chgData name="BEATRIZ HORTIGÜELA VILLAVERDE" userId="4234aac2-8903-4ed9-8975-85018510f109" providerId="ADAL" clId="{3EFC1930-E13A-4A80-947B-60ABA66DD773}" dt="2024-12-05T09:06:09.634" v="615" actId="478"/>
            <ac:cxnSpMkLst>
              <pc:docMk/>
              <pc:sldMasterMk cId="2964644583" sldId="2147483648"/>
              <pc:sldLayoutMk cId="3928901193" sldId="2147483651"/>
              <ac:cxnSpMk id="7" creationId="{552166B0-D8E4-E19B-33E3-B9EDA5B4F37C}"/>
            </ac:cxnSpMkLst>
          </pc:cxnChg>
          <pc:cxnChg chg="add del mod">
            <ac:chgData name="BEATRIZ HORTIGÜELA VILLAVERDE" userId="4234aac2-8903-4ed9-8975-85018510f109" providerId="ADAL" clId="{3EFC1930-E13A-4A80-947B-60ABA66DD773}" dt="2024-12-05T09:06:10.863" v="616" actId="478"/>
            <ac:cxnSpMkLst>
              <pc:docMk/>
              <pc:sldMasterMk cId="2964644583" sldId="2147483648"/>
              <pc:sldLayoutMk cId="3928901193" sldId="2147483651"/>
              <ac:cxnSpMk id="12" creationId="{EFA7EA9A-5B75-8C10-A33C-BFDE67F45B46}"/>
            </ac:cxnSpMkLst>
          </pc:cxnChg>
        </pc:sldLayoutChg>
        <pc:sldLayoutChg chg="modSp add mod ord modTransition">
          <pc:chgData name="BEATRIZ HORTIGÜELA VILLAVERDE" userId="4234aac2-8903-4ed9-8975-85018510f109" providerId="ADAL" clId="{3EFC1930-E13A-4A80-947B-60ABA66DD773}" dt="2024-12-05T10:06:27.274" v="1500" actId="6014"/>
          <pc:sldLayoutMkLst>
            <pc:docMk/>
            <pc:sldMasterMk cId="2964644583" sldId="2147483648"/>
            <pc:sldLayoutMk cId="1131566882" sldId="2147483652"/>
          </pc:sldLayoutMkLst>
          <pc:picChg chg="mod">
            <ac:chgData name="BEATRIZ HORTIGÜELA VILLAVERDE" userId="4234aac2-8903-4ed9-8975-85018510f109" providerId="ADAL" clId="{3EFC1930-E13A-4A80-947B-60ABA66DD773}" dt="2024-12-05T10:01:38.196" v="1430" actId="1076"/>
            <ac:picMkLst>
              <pc:docMk/>
              <pc:sldMasterMk cId="2964644583" sldId="2147483648"/>
              <pc:sldLayoutMk cId="1131566882" sldId="2147483652"/>
              <ac:picMk id="17" creationId="{B53204DF-3C12-0BF4-B4F7-0136317D4C49}"/>
            </ac:picMkLst>
          </pc:picChg>
        </pc:sldLayoutChg>
        <pc:sldLayoutChg chg="add del mod modTransition">
          <pc:chgData name="BEATRIZ HORTIGÜELA VILLAVERDE" userId="4234aac2-8903-4ed9-8975-85018510f109" providerId="ADAL" clId="{3EFC1930-E13A-4A80-947B-60ABA66DD773}" dt="2024-12-05T09:57:14.175" v="1348" actId="2696"/>
          <pc:sldLayoutMkLst>
            <pc:docMk/>
            <pc:sldMasterMk cId="2964644583" sldId="2147483648"/>
            <pc:sldLayoutMk cId="4255597729" sldId="2147483653"/>
          </pc:sldLayoutMkLst>
        </pc:sldLayoutChg>
        <pc:sldLayoutChg chg="new del mod">
          <pc:chgData name="BEATRIZ HORTIGÜELA VILLAVERDE" userId="4234aac2-8903-4ed9-8975-85018510f109" providerId="ADAL" clId="{3EFC1930-E13A-4A80-947B-60ABA66DD773}" dt="2024-12-05T09:49:11.094" v="1173" actId="2696"/>
          <pc:sldLayoutMkLst>
            <pc:docMk/>
            <pc:sldMasterMk cId="2964644583" sldId="2147483648"/>
            <pc:sldLayoutMk cId="1429228305" sldId="2147483654"/>
          </pc:sldLayoutMkLst>
        </pc:sldLayoutChg>
        <pc:sldLayoutChg chg="delSp modSp add del mod ord modTransition">
          <pc:chgData name="BEATRIZ HORTIGÜELA VILLAVERDE" userId="4234aac2-8903-4ed9-8975-85018510f109" providerId="ADAL" clId="{3EFC1930-E13A-4A80-947B-60ABA66DD773}" dt="2024-12-05T10:05:15.960" v="1489" actId="2696"/>
          <pc:sldLayoutMkLst>
            <pc:docMk/>
            <pc:sldMasterMk cId="2964644583" sldId="2147483648"/>
            <pc:sldLayoutMk cId="1727653794" sldId="2147483654"/>
          </pc:sldLayoutMkLst>
          <pc:spChg chg="del mod">
            <ac:chgData name="BEATRIZ HORTIGÜELA VILLAVERDE" userId="4234aac2-8903-4ed9-8975-85018510f109" providerId="ADAL" clId="{3EFC1930-E13A-4A80-947B-60ABA66DD773}" dt="2024-12-05T10:03:48.891" v="1474" actId="478"/>
            <ac:spMkLst>
              <pc:docMk/>
              <pc:sldMasterMk cId="2964644583" sldId="2147483648"/>
              <pc:sldLayoutMk cId="1727653794" sldId="2147483654"/>
              <ac:spMk id="3" creationId="{F2905CF5-38DD-DAB9-A7C0-F1B81075B0A5}"/>
            </ac:spMkLst>
          </pc:spChg>
          <pc:spChg chg="del">
            <ac:chgData name="BEATRIZ HORTIGÜELA VILLAVERDE" userId="4234aac2-8903-4ed9-8975-85018510f109" providerId="ADAL" clId="{3EFC1930-E13A-4A80-947B-60ABA66DD773}" dt="2024-12-05T09:53:35.315" v="1331" actId="478"/>
            <ac:spMkLst>
              <pc:docMk/>
              <pc:sldMasterMk cId="2964644583" sldId="2147483648"/>
              <pc:sldLayoutMk cId="1727653794" sldId="2147483654"/>
              <ac:spMk id="4" creationId="{D8A70E26-3164-6CCE-08B2-9878DB903ACD}"/>
            </ac:spMkLst>
          </pc:spChg>
          <pc:spChg chg="del mod">
            <ac:chgData name="BEATRIZ HORTIGÜELA VILLAVERDE" userId="4234aac2-8903-4ed9-8975-85018510f109" providerId="ADAL" clId="{3EFC1930-E13A-4A80-947B-60ABA66DD773}" dt="2024-12-05T10:03:47.232" v="1473" actId="478"/>
            <ac:spMkLst>
              <pc:docMk/>
              <pc:sldMasterMk cId="2964644583" sldId="2147483648"/>
              <pc:sldLayoutMk cId="1727653794" sldId="2147483654"/>
              <ac:spMk id="5" creationId="{FDFF4D96-0F92-9FBC-1276-DBB53DD00B9D}"/>
            </ac:spMkLst>
          </pc:spChg>
          <pc:spChg chg="del">
            <ac:chgData name="BEATRIZ HORTIGÜELA VILLAVERDE" userId="4234aac2-8903-4ed9-8975-85018510f109" providerId="ADAL" clId="{3EFC1930-E13A-4A80-947B-60ABA66DD773}" dt="2024-12-05T09:53:33.657" v="1330" actId="478"/>
            <ac:spMkLst>
              <pc:docMk/>
              <pc:sldMasterMk cId="2964644583" sldId="2147483648"/>
              <pc:sldLayoutMk cId="1727653794" sldId="2147483654"/>
              <ac:spMk id="7" creationId="{EF68EED7-0271-8E83-43E9-776D7710940F}"/>
            </ac:spMkLst>
          </pc:spChg>
        </pc:sldLayoutChg>
        <pc:sldLayoutChg chg="new del mod">
          <pc:chgData name="BEATRIZ HORTIGÜELA VILLAVERDE" userId="4234aac2-8903-4ed9-8975-85018510f109" providerId="ADAL" clId="{3EFC1930-E13A-4A80-947B-60ABA66DD773}" dt="2024-12-05T09:48:52.461" v="1158" actId="11236"/>
          <pc:sldLayoutMkLst>
            <pc:docMk/>
            <pc:sldMasterMk cId="2964644583" sldId="2147483648"/>
            <pc:sldLayoutMk cId="1868373878" sldId="2147483654"/>
          </pc:sldLayoutMkLst>
        </pc:sldLayoutChg>
        <pc:sldLayoutChg chg="new del mod">
          <pc:chgData name="BEATRIZ HORTIGÜELA VILLAVERDE" userId="4234aac2-8903-4ed9-8975-85018510f109" providerId="ADAL" clId="{3EFC1930-E13A-4A80-947B-60ABA66DD773}" dt="2024-12-05T09:53:10.024" v="1327" actId="2696"/>
          <pc:sldLayoutMkLst>
            <pc:docMk/>
            <pc:sldMasterMk cId="2964644583" sldId="2147483648"/>
            <pc:sldLayoutMk cId="1973998304" sldId="2147483654"/>
          </pc:sldLayoutMkLst>
        </pc:sldLayoutChg>
        <pc:sldLayoutChg chg="delSp modSp add mod modTransition">
          <pc:chgData name="BEATRIZ HORTIGÜELA VILLAVERDE" userId="4234aac2-8903-4ed9-8975-85018510f109" providerId="ADAL" clId="{3EFC1930-E13A-4A80-947B-60ABA66DD773}" dt="2024-12-05T10:07:05.717" v="1502" actId="6014"/>
          <pc:sldLayoutMkLst>
            <pc:docMk/>
            <pc:sldMasterMk cId="2964644583" sldId="2147483648"/>
            <pc:sldLayoutMk cId="171392462" sldId="2147483655"/>
          </pc:sldLayoutMkLst>
          <pc:spChg chg="mod">
            <ac:chgData name="BEATRIZ HORTIGÜELA VILLAVERDE" userId="4234aac2-8903-4ed9-8975-85018510f109" providerId="ADAL" clId="{3EFC1930-E13A-4A80-947B-60ABA66DD773}" dt="2024-12-05T10:04:18.737" v="1482" actId="207"/>
            <ac:spMkLst>
              <pc:docMk/>
              <pc:sldMasterMk cId="2964644583" sldId="2147483648"/>
              <pc:sldLayoutMk cId="171392462" sldId="2147483655"/>
              <ac:spMk id="15" creationId="{41643D75-03C5-727A-326E-919A5A5ADA40}"/>
            </ac:spMkLst>
          </pc:spChg>
          <pc:spChg chg="del">
            <ac:chgData name="BEATRIZ HORTIGÜELA VILLAVERDE" userId="4234aac2-8903-4ed9-8975-85018510f109" providerId="ADAL" clId="{3EFC1930-E13A-4A80-947B-60ABA66DD773}" dt="2024-12-05T10:04:10.742" v="1479" actId="478"/>
            <ac:spMkLst>
              <pc:docMk/>
              <pc:sldMasterMk cId="2964644583" sldId="2147483648"/>
              <pc:sldLayoutMk cId="171392462" sldId="2147483655"/>
              <ac:spMk id="16" creationId="{CFB01E2C-84E8-21FB-93A2-B59277B3C0E8}"/>
            </ac:spMkLst>
          </pc:spChg>
        </pc:sldLayoutChg>
        <pc:sldLayoutChg chg="add del mod modTransition">
          <pc:chgData name="BEATRIZ HORTIGÜELA VILLAVERDE" userId="4234aac2-8903-4ed9-8975-85018510f109" providerId="ADAL" clId="{3EFC1930-E13A-4A80-947B-60ABA66DD773}" dt="2024-12-05T10:05:14.178" v="1488" actId="2696"/>
          <pc:sldLayoutMkLst>
            <pc:docMk/>
            <pc:sldMasterMk cId="2964644583" sldId="2147483648"/>
            <pc:sldLayoutMk cId="160161450" sldId="2147483656"/>
          </pc:sldLayoutMkLst>
        </pc:sldLayoutChg>
        <pc:sldLayoutChg chg="addSp delSp modSp add mod modTransition">
          <pc:chgData name="BEATRIZ HORTIGÜELA VILLAVERDE" userId="4234aac2-8903-4ed9-8975-85018510f109" providerId="ADAL" clId="{3EFC1930-E13A-4A80-947B-60ABA66DD773}" dt="2024-12-05T10:10:46.236" v="1521" actId="1076"/>
          <pc:sldLayoutMkLst>
            <pc:docMk/>
            <pc:sldMasterMk cId="2964644583" sldId="2147483648"/>
            <pc:sldLayoutMk cId="3496401792" sldId="2147483656"/>
          </pc:sldLayoutMkLst>
          <pc:spChg chg="mod">
            <ac:chgData name="BEATRIZ HORTIGÜELA VILLAVERDE" userId="4234aac2-8903-4ed9-8975-85018510f109" providerId="ADAL" clId="{3EFC1930-E13A-4A80-947B-60ABA66DD773}" dt="2024-12-05T10:10:46.236" v="1521" actId="1076"/>
            <ac:spMkLst>
              <pc:docMk/>
              <pc:sldMasterMk cId="2964644583" sldId="2147483648"/>
              <pc:sldLayoutMk cId="3496401792" sldId="2147483656"/>
              <ac:spMk id="10" creationId="{515AE377-A731-DF1B-95AB-F185DFFB02EB}"/>
            </ac:spMkLst>
          </pc:spChg>
          <pc:spChg chg="del mod">
            <ac:chgData name="BEATRIZ HORTIGÜELA VILLAVERDE" userId="4234aac2-8903-4ed9-8975-85018510f109" providerId="ADAL" clId="{3EFC1930-E13A-4A80-947B-60ABA66DD773}" dt="2024-12-05T10:10:34.712" v="1517" actId="478"/>
            <ac:spMkLst>
              <pc:docMk/>
              <pc:sldMasterMk cId="2964644583" sldId="2147483648"/>
              <pc:sldLayoutMk cId="3496401792" sldId="2147483656"/>
              <ac:spMk id="15" creationId="{41643D75-03C5-727A-326E-919A5A5ADA40}"/>
            </ac:spMkLst>
          </pc:spChg>
          <pc:graphicFrameChg chg="add del mod">
            <ac:chgData name="BEATRIZ HORTIGÜELA VILLAVERDE" userId="4234aac2-8903-4ed9-8975-85018510f109" providerId="ADAL" clId="{3EFC1930-E13A-4A80-947B-60ABA66DD773}" dt="2024-12-05T10:10:02.512" v="1508" actId="21"/>
            <ac:graphicFrameMkLst>
              <pc:docMk/>
              <pc:sldMasterMk cId="2964644583" sldId="2147483648"/>
              <pc:sldLayoutMk cId="3496401792" sldId="2147483656"/>
              <ac:graphicFrameMk id="2" creationId="{7C3F7AD9-DEA4-424B-B3D7-AFAE19BC215B}"/>
            </ac:graphicFrameMkLst>
          </pc:graphicFrameChg>
          <pc:picChg chg="mod">
            <ac:chgData name="BEATRIZ HORTIGÜELA VILLAVERDE" userId="4234aac2-8903-4ed9-8975-85018510f109" providerId="ADAL" clId="{3EFC1930-E13A-4A80-947B-60ABA66DD773}" dt="2024-12-05T10:09:59.788" v="1507" actId="1076"/>
            <ac:picMkLst>
              <pc:docMk/>
              <pc:sldMasterMk cId="2964644583" sldId="2147483648"/>
              <pc:sldLayoutMk cId="3496401792" sldId="2147483656"/>
              <ac:picMk id="17" creationId="{B53204DF-3C12-0BF4-B4F7-0136317D4C49}"/>
            </ac:picMkLst>
          </pc:picChg>
        </pc:sldLayoutChg>
      </pc:sldMasterChg>
      <pc:sldMasterChg chg="new del mod addSldLayout delSldLayout">
        <pc:chgData name="BEATRIZ HORTIGÜELA VILLAVERDE" userId="4234aac2-8903-4ed9-8975-85018510f109" providerId="ADAL" clId="{3EFC1930-E13A-4A80-947B-60ABA66DD773}" dt="2024-12-05T09:48:59.103" v="1171" actId="2696"/>
        <pc:sldMasterMkLst>
          <pc:docMk/>
          <pc:sldMasterMk cId="2599446681" sldId="2147483654"/>
        </pc:sldMasterMkLst>
        <pc:sldLayoutChg chg="new del replId">
          <pc:chgData name="BEATRIZ HORTIGÜELA VILLAVERDE" userId="4234aac2-8903-4ed9-8975-85018510f109" providerId="ADAL" clId="{3EFC1930-E13A-4A80-947B-60ABA66DD773}" dt="2024-12-05T09:48:59.072" v="1160" actId="2696"/>
          <pc:sldLayoutMkLst>
            <pc:docMk/>
            <pc:sldMasterMk cId="2599446681" sldId="2147483654"/>
            <pc:sldLayoutMk cId="3901631477" sldId="2147483655"/>
          </pc:sldLayoutMkLst>
        </pc:sldLayoutChg>
        <pc:sldLayoutChg chg="new del replId">
          <pc:chgData name="BEATRIZ HORTIGÜELA VILLAVERDE" userId="4234aac2-8903-4ed9-8975-85018510f109" providerId="ADAL" clId="{3EFC1930-E13A-4A80-947B-60ABA66DD773}" dt="2024-12-05T09:48:59.072" v="1161" actId="2696"/>
          <pc:sldLayoutMkLst>
            <pc:docMk/>
            <pc:sldMasterMk cId="2599446681" sldId="2147483654"/>
            <pc:sldLayoutMk cId="1091304527" sldId="2147483656"/>
          </pc:sldLayoutMkLst>
        </pc:sldLayoutChg>
        <pc:sldLayoutChg chg="new del replId">
          <pc:chgData name="BEATRIZ HORTIGÜELA VILLAVERDE" userId="4234aac2-8903-4ed9-8975-85018510f109" providerId="ADAL" clId="{3EFC1930-E13A-4A80-947B-60ABA66DD773}" dt="2024-12-05T09:48:59.087" v="1162" actId="2696"/>
          <pc:sldLayoutMkLst>
            <pc:docMk/>
            <pc:sldMasterMk cId="2599446681" sldId="2147483654"/>
            <pc:sldLayoutMk cId="3914551334" sldId="2147483657"/>
          </pc:sldLayoutMkLst>
        </pc:sldLayoutChg>
        <pc:sldLayoutChg chg="new del replId">
          <pc:chgData name="BEATRIZ HORTIGÜELA VILLAVERDE" userId="4234aac2-8903-4ed9-8975-85018510f109" providerId="ADAL" clId="{3EFC1930-E13A-4A80-947B-60ABA66DD773}" dt="2024-12-05T09:48:59.087" v="1163" actId="2696"/>
          <pc:sldLayoutMkLst>
            <pc:docMk/>
            <pc:sldMasterMk cId="2599446681" sldId="2147483654"/>
            <pc:sldLayoutMk cId="4133383545" sldId="2147483658"/>
          </pc:sldLayoutMkLst>
        </pc:sldLayoutChg>
        <pc:sldLayoutChg chg="new del replId">
          <pc:chgData name="BEATRIZ HORTIGÜELA VILLAVERDE" userId="4234aac2-8903-4ed9-8975-85018510f109" providerId="ADAL" clId="{3EFC1930-E13A-4A80-947B-60ABA66DD773}" dt="2024-12-05T09:48:59.087" v="1164" actId="2696"/>
          <pc:sldLayoutMkLst>
            <pc:docMk/>
            <pc:sldMasterMk cId="2599446681" sldId="2147483654"/>
            <pc:sldLayoutMk cId="263332741" sldId="2147483659"/>
          </pc:sldLayoutMkLst>
        </pc:sldLayoutChg>
        <pc:sldLayoutChg chg="new del replId">
          <pc:chgData name="BEATRIZ HORTIGÜELA VILLAVERDE" userId="4234aac2-8903-4ed9-8975-85018510f109" providerId="ADAL" clId="{3EFC1930-E13A-4A80-947B-60ABA66DD773}" dt="2024-12-05T09:48:59.087" v="1165" actId="2696"/>
          <pc:sldLayoutMkLst>
            <pc:docMk/>
            <pc:sldMasterMk cId="2599446681" sldId="2147483654"/>
            <pc:sldLayoutMk cId="3978716621" sldId="2147483660"/>
          </pc:sldLayoutMkLst>
        </pc:sldLayoutChg>
        <pc:sldLayoutChg chg="new del replId">
          <pc:chgData name="BEATRIZ HORTIGÜELA VILLAVERDE" userId="4234aac2-8903-4ed9-8975-85018510f109" providerId="ADAL" clId="{3EFC1930-E13A-4A80-947B-60ABA66DD773}" dt="2024-12-05T09:48:59.087" v="1166" actId="2696"/>
          <pc:sldLayoutMkLst>
            <pc:docMk/>
            <pc:sldMasterMk cId="2599446681" sldId="2147483654"/>
            <pc:sldLayoutMk cId="1185601814" sldId="2147483661"/>
          </pc:sldLayoutMkLst>
        </pc:sldLayoutChg>
        <pc:sldLayoutChg chg="new del replId">
          <pc:chgData name="BEATRIZ HORTIGÜELA VILLAVERDE" userId="4234aac2-8903-4ed9-8975-85018510f109" providerId="ADAL" clId="{3EFC1930-E13A-4A80-947B-60ABA66DD773}" dt="2024-12-05T09:48:59.087" v="1167" actId="2696"/>
          <pc:sldLayoutMkLst>
            <pc:docMk/>
            <pc:sldMasterMk cId="2599446681" sldId="2147483654"/>
            <pc:sldLayoutMk cId="3179593658" sldId="2147483662"/>
          </pc:sldLayoutMkLst>
        </pc:sldLayoutChg>
        <pc:sldLayoutChg chg="new del replId">
          <pc:chgData name="BEATRIZ HORTIGÜELA VILLAVERDE" userId="4234aac2-8903-4ed9-8975-85018510f109" providerId="ADAL" clId="{3EFC1930-E13A-4A80-947B-60ABA66DD773}" dt="2024-12-05T09:48:59.087" v="1168" actId="2696"/>
          <pc:sldLayoutMkLst>
            <pc:docMk/>
            <pc:sldMasterMk cId="2599446681" sldId="2147483654"/>
            <pc:sldLayoutMk cId="500484973" sldId="2147483663"/>
          </pc:sldLayoutMkLst>
        </pc:sldLayoutChg>
        <pc:sldLayoutChg chg="new del replId">
          <pc:chgData name="BEATRIZ HORTIGÜELA VILLAVERDE" userId="4234aac2-8903-4ed9-8975-85018510f109" providerId="ADAL" clId="{3EFC1930-E13A-4A80-947B-60ABA66DD773}" dt="2024-12-05T09:48:59.087" v="1169" actId="2696"/>
          <pc:sldLayoutMkLst>
            <pc:docMk/>
            <pc:sldMasterMk cId="2599446681" sldId="2147483654"/>
            <pc:sldLayoutMk cId="643249059" sldId="2147483664"/>
          </pc:sldLayoutMkLst>
        </pc:sldLayoutChg>
        <pc:sldLayoutChg chg="new del replId">
          <pc:chgData name="BEATRIZ HORTIGÜELA VILLAVERDE" userId="4234aac2-8903-4ed9-8975-85018510f109" providerId="ADAL" clId="{3EFC1930-E13A-4A80-947B-60ABA66DD773}" dt="2024-12-05T09:48:59.087" v="1170" actId="2696"/>
          <pc:sldLayoutMkLst>
            <pc:docMk/>
            <pc:sldMasterMk cId="2599446681" sldId="2147483654"/>
            <pc:sldLayoutMk cId="1900117707" sldId="2147483665"/>
          </pc:sldLayoutMkLst>
        </pc:sldLayoutChg>
      </pc:sldMaster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image" Target="../media/image9.jpeg"/><Relationship Id="rId4" Type="http://schemas.openxmlformats.org/officeDocument/2006/relationships/image" Target="../media/image12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image" Target="../media/image9.jpeg"/><Relationship Id="rId4" Type="http://schemas.openxmlformats.org/officeDocument/2006/relationships/image" Target="../media/image1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37DF2B-DECF-44A7-8971-07475E2BCFC3}" type="doc">
      <dgm:prSet loTypeId="urn:microsoft.com/office/officeart/2018/2/layout/IconLabelList#2" loCatId="other" qsTypeId="urn:microsoft.com/office/officeart/2005/8/quickstyle/simple1" qsCatId="simple" csTypeId="urn:microsoft.com/office/officeart/2005/8/colors/accent1_2" csCatId="accent1" phldr="1"/>
      <dgm:spPr/>
    </dgm:pt>
    <dgm:pt modelId="{8EE3C8DC-7BA8-479C-A581-E9DA099939F2}">
      <dgm:prSet phldrT="[Text]" custT="1"/>
      <dgm:spPr/>
      <dgm:t>
        <a:bodyPr rtlCol="0"/>
        <a:lstStyle/>
        <a:p>
          <a:pPr rtl="0">
            <a:lnSpc>
              <a:spcPct val="100000"/>
            </a:lnSpc>
          </a:pPr>
          <a:r>
            <a:rPr lang="es-ES" sz="1800" b="1" dirty="0">
              <a:solidFill>
                <a:srgbClr val="144279"/>
              </a:solidFill>
              <a:latin typeface="+mj-lt"/>
            </a:rPr>
            <a:t>Nombre</a:t>
          </a:r>
          <a:br>
            <a:rPr lang="es-ES" sz="1800" b="0" dirty="0">
              <a:solidFill>
                <a:srgbClr val="144279"/>
              </a:solidFill>
              <a:latin typeface="+mj-lt"/>
            </a:rPr>
          </a:br>
          <a:r>
            <a:rPr lang="es-ES" sz="1600" dirty="0">
              <a:solidFill>
                <a:srgbClr val="144279"/>
              </a:solidFill>
            </a:rPr>
            <a:t>Título</a:t>
          </a:r>
          <a:endParaRPr lang="es-ES" sz="1800" dirty="0">
            <a:solidFill>
              <a:srgbClr val="144279"/>
            </a:solidFill>
          </a:endParaRPr>
        </a:p>
      </dgm:t>
    </dgm:pt>
    <dgm:pt modelId="{60ABFDD0-D409-4824-8102-DEA984738144}" type="parTrans" cxnId="{6E8797D1-3A1C-4879-9FDC-A7D2EC6197EA}">
      <dgm:prSet/>
      <dgm:spPr/>
      <dgm:t>
        <a:bodyPr rtlCol="0"/>
        <a:lstStyle/>
        <a:p>
          <a:pPr rtl="0"/>
          <a:endParaRPr lang="es-ES"/>
        </a:p>
      </dgm:t>
    </dgm:pt>
    <dgm:pt modelId="{DAC4EAD7-53AC-40F0-BA2F-8B2633CEAE11}" type="sibTrans" cxnId="{6E8797D1-3A1C-4879-9FDC-A7D2EC6197EA}">
      <dgm:prSet/>
      <dgm:spPr/>
      <dgm:t>
        <a:bodyPr rtlCol="0"/>
        <a:lstStyle/>
        <a:p>
          <a:pPr rtl="0"/>
          <a:endParaRPr lang="es-ES"/>
        </a:p>
      </dgm:t>
    </dgm:pt>
    <dgm:pt modelId="{8865AC6C-44E0-4174-AB02-044A78D94DE3}">
      <dgm:prSet phldrT="[Text]" custT="1"/>
      <dgm:spPr/>
      <dgm:t>
        <a:bodyPr rtlCol="0"/>
        <a:lstStyle/>
        <a:p>
          <a:pPr rtl="0">
            <a:lnSpc>
              <a:spcPct val="100000"/>
            </a:lnSpc>
          </a:pPr>
          <a:r>
            <a:rPr lang="es-ES" sz="1800" b="1" dirty="0">
              <a:solidFill>
                <a:srgbClr val="144279"/>
              </a:solidFill>
              <a:latin typeface="+mj-lt"/>
            </a:rPr>
            <a:t>Nombre</a:t>
          </a:r>
          <a:br>
            <a:rPr lang="es-ES" sz="2300" dirty="0">
              <a:solidFill>
                <a:srgbClr val="144279"/>
              </a:solidFill>
            </a:rPr>
          </a:br>
          <a:r>
            <a:rPr lang="es-ES" sz="1600" dirty="0">
              <a:solidFill>
                <a:srgbClr val="144279"/>
              </a:solidFill>
            </a:rPr>
            <a:t>Título</a:t>
          </a:r>
          <a:endParaRPr lang="es-ES" sz="2300" dirty="0">
            <a:solidFill>
              <a:srgbClr val="144279"/>
            </a:solidFill>
          </a:endParaRPr>
        </a:p>
      </dgm:t>
    </dgm:pt>
    <dgm:pt modelId="{3FF598BD-2671-4ECB-AD79-D0E600EEC84F}" type="parTrans" cxnId="{E5875C5E-8817-4707-AA33-E7DDCAC19481}">
      <dgm:prSet/>
      <dgm:spPr/>
      <dgm:t>
        <a:bodyPr rtlCol="0"/>
        <a:lstStyle/>
        <a:p>
          <a:pPr rtl="0"/>
          <a:endParaRPr lang="es-ES"/>
        </a:p>
      </dgm:t>
    </dgm:pt>
    <dgm:pt modelId="{258DC239-2C60-44C0-830B-87DE5EB56A01}" type="sibTrans" cxnId="{E5875C5E-8817-4707-AA33-E7DDCAC19481}">
      <dgm:prSet/>
      <dgm:spPr/>
      <dgm:t>
        <a:bodyPr rtlCol="0"/>
        <a:lstStyle/>
        <a:p>
          <a:pPr rtl="0"/>
          <a:endParaRPr lang="es-ES"/>
        </a:p>
      </dgm:t>
    </dgm:pt>
    <dgm:pt modelId="{4CCA8D10-C3FA-4512-B083-A6357EB0CB95}">
      <dgm:prSet phldrT="[Text]" custT="1"/>
      <dgm:spPr/>
      <dgm:t>
        <a:bodyPr rtlCol="0"/>
        <a:lstStyle/>
        <a:p>
          <a:pPr rtl="0">
            <a:lnSpc>
              <a:spcPct val="100000"/>
            </a:lnSpc>
          </a:pPr>
          <a:r>
            <a:rPr lang="es-ES" sz="1800" b="1" dirty="0">
              <a:solidFill>
                <a:srgbClr val="144279"/>
              </a:solidFill>
              <a:latin typeface="+mj-lt"/>
            </a:rPr>
            <a:t>Nombre</a:t>
          </a:r>
          <a:br>
            <a:rPr lang="es-ES" sz="2300" dirty="0">
              <a:solidFill>
                <a:srgbClr val="144279"/>
              </a:solidFill>
            </a:rPr>
          </a:br>
          <a:r>
            <a:rPr lang="es-ES" sz="1600" dirty="0">
              <a:solidFill>
                <a:srgbClr val="144279"/>
              </a:solidFill>
            </a:rPr>
            <a:t>Títu</a:t>
          </a:r>
          <a:r>
            <a:rPr lang="es-ES" sz="1600" dirty="0"/>
            <a:t>lo</a:t>
          </a:r>
          <a:endParaRPr lang="es-ES" sz="2300" dirty="0"/>
        </a:p>
      </dgm:t>
    </dgm:pt>
    <dgm:pt modelId="{B5B2C001-8475-4B8C-AB2D-4E98343A9D70}" type="parTrans" cxnId="{33F9154E-DA07-41FA-895E-042E033608F6}">
      <dgm:prSet/>
      <dgm:spPr/>
      <dgm:t>
        <a:bodyPr rtlCol="0"/>
        <a:lstStyle/>
        <a:p>
          <a:pPr rtl="0"/>
          <a:endParaRPr lang="es-ES"/>
        </a:p>
      </dgm:t>
    </dgm:pt>
    <dgm:pt modelId="{64AD035C-6B99-4598-BB74-F1E1070C6DFA}" type="sibTrans" cxnId="{33F9154E-DA07-41FA-895E-042E033608F6}">
      <dgm:prSet/>
      <dgm:spPr/>
      <dgm:t>
        <a:bodyPr rtlCol="0"/>
        <a:lstStyle/>
        <a:p>
          <a:pPr rtl="0"/>
          <a:endParaRPr lang="es-ES"/>
        </a:p>
      </dgm:t>
    </dgm:pt>
    <dgm:pt modelId="{C8710C11-6766-4B48-9562-4B0C7B3F28D6}">
      <dgm:prSet phldrT="[Text]" custT="1"/>
      <dgm:spPr/>
      <dgm:t>
        <a:bodyPr rtlCol="0"/>
        <a:lstStyle/>
        <a:p>
          <a:pPr rtl="0">
            <a:lnSpc>
              <a:spcPct val="100000"/>
            </a:lnSpc>
          </a:pPr>
          <a:r>
            <a:rPr lang="es-ES" sz="1800" b="1" dirty="0">
              <a:solidFill>
                <a:srgbClr val="144279"/>
              </a:solidFill>
              <a:latin typeface="+mj-lt"/>
            </a:rPr>
            <a:t>Nombre</a:t>
          </a:r>
          <a:br>
            <a:rPr lang="es-ES" sz="2000" b="0" dirty="0">
              <a:solidFill>
                <a:srgbClr val="144279"/>
              </a:solidFill>
              <a:latin typeface="+mj-lt"/>
            </a:rPr>
          </a:br>
          <a:r>
            <a:rPr lang="es-ES" sz="1600" dirty="0">
              <a:solidFill>
                <a:srgbClr val="144279"/>
              </a:solidFill>
            </a:rPr>
            <a:t>Título</a:t>
          </a:r>
        </a:p>
      </dgm:t>
    </dgm:pt>
    <dgm:pt modelId="{CEEC8625-83FA-4202-826E-84C1185A8E32}" type="sibTrans" cxnId="{E28F4DE8-1F7F-4CC4-B4F7-5167A5B9E0BA}">
      <dgm:prSet/>
      <dgm:spPr/>
      <dgm:t>
        <a:bodyPr rtlCol="0"/>
        <a:lstStyle/>
        <a:p>
          <a:pPr rtl="0"/>
          <a:endParaRPr lang="es-ES"/>
        </a:p>
      </dgm:t>
    </dgm:pt>
    <dgm:pt modelId="{6F9BADAF-DEBF-4CC2-B392-F7E0CD538B78}" type="parTrans" cxnId="{E28F4DE8-1F7F-4CC4-B4F7-5167A5B9E0BA}">
      <dgm:prSet/>
      <dgm:spPr/>
      <dgm:t>
        <a:bodyPr rtlCol="0"/>
        <a:lstStyle/>
        <a:p>
          <a:pPr rtl="0"/>
          <a:endParaRPr lang="es-ES"/>
        </a:p>
      </dgm:t>
    </dgm:pt>
    <dgm:pt modelId="{F365F799-91C6-467E-8005-77142388ADA7}" type="pres">
      <dgm:prSet presAssocID="{3137DF2B-DECF-44A7-8971-07475E2BCFC3}" presName="root" presStyleCnt="0">
        <dgm:presLayoutVars>
          <dgm:dir/>
          <dgm:resizeHandles val="exact"/>
        </dgm:presLayoutVars>
      </dgm:prSet>
      <dgm:spPr/>
    </dgm:pt>
    <dgm:pt modelId="{CA712F04-4B2E-4073-826D-66E0748C08F8}" type="pres">
      <dgm:prSet presAssocID="{C8710C11-6766-4B48-9562-4B0C7B3F28D6}" presName="compNode" presStyleCnt="0"/>
      <dgm:spPr/>
    </dgm:pt>
    <dgm:pt modelId="{9A755B31-6174-4948-8B32-7FECC02D6991}" type="pres">
      <dgm:prSet presAssocID="{C8710C11-6766-4B48-9562-4B0C7B3F28D6}" presName="iconRect" presStyleLbl="node1" presStyleIdx="0" presStyleCnt="4" custScaleX="196105" custScaleY="196105" custLinFactNeighborX="-79146" custLinFactNeighborY="-46302"/>
      <dgm:spPr>
        <a:prstGeom prst="ellipse">
          <a:avLst/>
        </a:prstGeom>
        <a:blipFill dpi="0" rotWithShape="1"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shot of a lady team member"/>
        </a:ext>
      </dgm:extLst>
    </dgm:pt>
    <dgm:pt modelId="{6AE71D8A-2F35-4756-A4AD-A549FB035E3F}" type="pres">
      <dgm:prSet presAssocID="{C8710C11-6766-4B48-9562-4B0C7B3F28D6}" presName="spaceRect" presStyleCnt="0"/>
      <dgm:spPr/>
    </dgm:pt>
    <dgm:pt modelId="{5CD563F8-B6A7-4F66-B65C-7F1D3844F472}" type="pres">
      <dgm:prSet presAssocID="{C8710C11-6766-4B48-9562-4B0C7B3F28D6}" presName="textRect" presStyleLbl="revTx" presStyleIdx="0" presStyleCnt="4" custScaleX="80787" custLinFactNeighborX="-34406">
        <dgm:presLayoutVars>
          <dgm:chMax val="1"/>
          <dgm:chPref val="1"/>
        </dgm:presLayoutVars>
      </dgm:prSet>
      <dgm:spPr/>
    </dgm:pt>
    <dgm:pt modelId="{114DEDBD-1AAB-4DDF-B848-DA92D960826E}" type="pres">
      <dgm:prSet presAssocID="{CEEC8625-83FA-4202-826E-84C1185A8E32}" presName="sibTrans" presStyleCnt="0"/>
      <dgm:spPr/>
    </dgm:pt>
    <dgm:pt modelId="{14161BF4-3B2E-4990-9AA5-1E7113657AFE}" type="pres">
      <dgm:prSet presAssocID="{8EE3C8DC-7BA8-479C-A581-E9DA099939F2}" presName="compNode" presStyleCnt="0"/>
      <dgm:spPr/>
    </dgm:pt>
    <dgm:pt modelId="{FCA6A723-3A73-458A-AE3C-15B86CF5C55D}" type="pres">
      <dgm:prSet presAssocID="{8EE3C8DC-7BA8-479C-A581-E9DA099939F2}" presName="iconRect" presStyleLbl="node1" presStyleIdx="1" presStyleCnt="4" custScaleX="196105" custScaleY="196105" custLinFactNeighborX="-24516" custLinFactNeighborY="-47552"/>
      <dgm:spPr>
        <a:prstGeom prst="ellipse">
          <a:avLst/>
        </a:prstGeom>
        <a:blipFill dpi="0" rotWithShape="1">
          <a:blip xmlns:r="http://schemas.openxmlformats.org/officeDocument/2006/relationships"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shot of a man team member"/>
        </a:ext>
      </dgm:extLst>
    </dgm:pt>
    <dgm:pt modelId="{E9430B85-543F-4592-A6DD-AEEA4B48C6A1}" type="pres">
      <dgm:prSet presAssocID="{8EE3C8DC-7BA8-479C-A581-E9DA099939F2}" presName="spaceRect" presStyleCnt="0"/>
      <dgm:spPr/>
    </dgm:pt>
    <dgm:pt modelId="{2D06D90C-4774-439F-8532-60F8B9D1D8A7}" type="pres">
      <dgm:prSet presAssocID="{8EE3C8DC-7BA8-479C-A581-E9DA099939F2}" presName="textRect" presStyleLbl="revTx" presStyleIdx="1" presStyleCnt="4" custLinFactNeighborX="-11034">
        <dgm:presLayoutVars>
          <dgm:chMax val="1"/>
          <dgm:chPref val="1"/>
        </dgm:presLayoutVars>
      </dgm:prSet>
      <dgm:spPr/>
    </dgm:pt>
    <dgm:pt modelId="{6AB9F53E-D91E-4E48-8AD8-05932101491C}" type="pres">
      <dgm:prSet presAssocID="{DAC4EAD7-53AC-40F0-BA2F-8B2633CEAE11}" presName="sibTrans" presStyleCnt="0"/>
      <dgm:spPr/>
    </dgm:pt>
    <dgm:pt modelId="{ED8AE489-0CC0-4251-92FB-1AC032073F86}" type="pres">
      <dgm:prSet presAssocID="{8865AC6C-44E0-4174-AB02-044A78D94DE3}" presName="compNode" presStyleCnt="0"/>
      <dgm:spPr/>
    </dgm:pt>
    <dgm:pt modelId="{5326D40B-04B6-4401-91A7-8A4487EDC6FC}" type="pres">
      <dgm:prSet presAssocID="{8865AC6C-44E0-4174-AB02-044A78D94DE3}" presName="iconRect" presStyleLbl="node1" presStyleIdx="2" presStyleCnt="4" custScaleX="196105" custScaleY="196105" custLinFactNeighborX="29964" custLinFactNeighborY="-46921"/>
      <dgm:spPr>
        <a:prstGeom prst="ellipse">
          <a:avLst/>
        </a:prstGeom>
        <a:blipFill dpi="0" rotWithShape="1">
          <a:blip xmlns:r="http://schemas.openxmlformats.org/officeDocument/2006/relationships"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b="505"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shot of a man team member"/>
        </a:ext>
      </dgm:extLst>
    </dgm:pt>
    <dgm:pt modelId="{45C20058-83ED-45AC-83B6-B4CEEE13D9F9}" type="pres">
      <dgm:prSet presAssocID="{8865AC6C-44E0-4174-AB02-044A78D94DE3}" presName="spaceRect" presStyleCnt="0"/>
      <dgm:spPr/>
    </dgm:pt>
    <dgm:pt modelId="{1DCFB9CF-BB76-4BDC-932B-A329BC03E697}" type="pres">
      <dgm:prSet presAssocID="{8865AC6C-44E0-4174-AB02-044A78D94DE3}" presName="textRect" presStyleLbl="revTx" presStyleIdx="2" presStyleCnt="4" custLinFactNeighborX="13486">
        <dgm:presLayoutVars>
          <dgm:chMax val="1"/>
          <dgm:chPref val="1"/>
        </dgm:presLayoutVars>
      </dgm:prSet>
      <dgm:spPr/>
    </dgm:pt>
    <dgm:pt modelId="{91B85A38-AB59-41CB-8D27-D7E3E19A9B55}" type="pres">
      <dgm:prSet presAssocID="{258DC239-2C60-44C0-830B-87DE5EB56A01}" presName="sibTrans" presStyleCnt="0"/>
      <dgm:spPr/>
    </dgm:pt>
    <dgm:pt modelId="{24C90D51-7032-4A6B-9B5F-166B3F635A62}" type="pres">
      <dgm:prSet presAssocID="{4CCA8D10-C3FA-4512-B083-A6357EB0CB95}" presName="compNode" presStyleCnt="0"/>
      <dgm:spPr/>
    </dgm:pt>
    <dgm:pt modelId="{06BBB37A-5765-4659-818E-19C6FA031590}" type="pres">
      <dgm:prSet presAssocID="{4CCA8D10-C3FA-4512-B083-A6357EB0CB95}" presName="iconRect" presStyleLbl="node1" presStyleIdx="3" presStyleCnt="4" custScaleX="196105" custScaleY="196105" custLinFactX="15758" custLinFactNeighborX="100000" custLinFactNeighborY="-46101"/>
      <dgm:spPr>
        <a:prstGeom prst="ellipse">
          <a:avLst/>
        </a:prstGeom>
        <a:blipFill dpi="0" rotWithShape="1"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shot of a lady team member"/>
        </a:ext>
      </dgm:extLst>
    </dgm:pt>
    <dgm:pt modelId="{32354113-7A54-42B6-A47F-5DFFB09D6739}" type="pres">
      <dgm:prSet presAssocID="{4CCA8D10-C3FA-4512-B083-A6357EB0CB95}" presName="spaceRect" presStyleCnt="0"/>
      <dgm:spPr/>
    </dgm:pt>
    <dgm:pt modelId="{E99F2EED-C6F8-4DB7-BFDE-54EEBE3F5C29}" type="pres">
      <dgm:prSet presAssocID="{4CCA8D10-C3FA-4512-B083-A6357EB0CB95}" presName="textRect" presStyleLbl="revTx" presStyleIdx="3" presStyleCnt="4" custScaleX="78945" custLinFactNeighborX="38394">
        <dgm:presLayoutVars>
          <dgm:chMax val="1"/>
          <dgm:chPref val="1"/>
        </dgm:presLayoutVars>
      </dgm:prSet>
      <dgm:spPr/>
    </dgm:pt>
  </dgm:ptLst>
  <dgm:cxnLst>
    <dgm:cxn modelId="{2674D72D-48DB-41A9-8173-A78893F533DB}" type="presOf" srcId="{4CCA8D10-C3FA-4512-B083-A6357EB0CB95}" destId="{E99F2EED-C6F8-4DB7-BFDE-54EEBE3F5C29}" srcOrd="0" destOrd="0" presId="urn:microsoft.com/office/officeart/2018/2/layout/IconLabelList#2"/>
    <dgm:cxn modelId="{974BBE3F-9739-44BF-806C-7D9DAFD6594E}" type="presOf" srcId="{8865AC6C-44E0-4174-AB02-044A78D94DE3}" destId="{1DCFB9CF-BB76-4BDC-932B-A329BC03E697}" srcOrd="0" destOrd="0" presId="urn:microsoft.com/office/officeart/2018/2/layout/IconLabelList#2"/>
    <dgm:cxn modelId="{E5875C5E-8817-4707-AA33-E7DDCAC19481}" srcId="{3137DF2B-DECF-44A7-8971-07475E2BCFC3}" destId="{8865AC6C-44E0-4174-AB02-044A78D94DE3}" srcOrd="2" destOrd="0" parTransId="{3FF598BD-2671-4ECB-AD79-D0E600EEC84F}" sibTransId="{258DC239-2C60-44C0-830B-87DE5EB56A01}"/>
    <dgm:cxn modelId="{D8A83761-9351-4018-ADF2-9E44D431F495}" type="presOf" srcId="{8EE3C8DC-7BA8-479C-A581-E9DA099939F2}" destId="{2D06D90C-4774-439F-8532-60F8B9D1D8A7}" srcOrd="0" destOrd="0" presId="urn:microsoft.com/office/officeart/2018/2/layout/IconLabelList#2"/>
    <dgm:cxn modelId="{33F9154E-DA07-41FA-895E-042E033608F6}" srcId="{3137DF2B-DECF-44A7-8971-07475E2BCFC3}" destId="{4CCA8D10-C3FA-4512-B083-A6357EB0CB95}" srcOrd="3" destOrd="0" parTransId="{B5B2C001-8475-4B8C-AB2D-4E98343A9D70}" sibTransId="{64AD035C-6B99-4598-BB74-F1E1070C6DFA}"/>
    <dgm:cxn modelId="{4BC8B359-AC23-43DE-BDFC-9051676921C1}" type="presOf" srcId="{3137DF2B-DECF-44A7-8971-07475E2BCFC3}" destId="{F365F799-91C6-467E-8005-77142388ADA7}" srcOrd="0" destOrd="0" presId="urn:microsoft.com/office/officeart/2018/2/layout/IconLabelList#2"/>
    <dgm:cxn modelId="{6E8797D1-3A1C-4879-9FDC-A7D2EC6197EA}" srcId="{3137DF2B-DECF-44A7-8971-07475E2BCFC3}" destId="{8EE3C8DC-7BA8-479C-A581-E9DA099939F2}" srcOrd="1" destOrd="0" parTransId="{60ABFDD0-D409-4824-8102-DEA984738144}" sibTransId="{DAC4EAD7-53AC-40F0-BA2F-8B2633CEAE11}"/>
    <dgm:cxn modelId="{E28F4DE8-1F7F-4CC4-B4F7-5167A5B9E0BA}" srcId="{3137DF2B-DECF-44A7-8971-07475E2BCFC3}" destId="{C8710C11-6766-4B48-9562-4B0C7B3F28D6}" srcOrd="0" destOrd="0" parTransId="{6F9BADAF-DEBF-4CC2-B392-F7E0CD538B78}" sibTransId="{CEEC8625-83FA-4202-826E-84C1185A8E32}"/>
    <dgm:cxn modelId="{F09A7AF2-5C65-4A09-93B2-DD964C4EEBCC}" type="presOf" srcId="{C8710C11-6766-4B48-9562-4B0C7B3F28D6}" destId="{5CD563F8-B6A7-4F66-B65C-7F1D3844F472}" srcOrd="0" destOrd="0" presId="urn:microsoft.com/office/officeart/2018/2/layout/IconLabelList#2"/>
    <dgm:cxn modelId="{B51510A0-7991-4611-B1E2-FFC8BF0C0C72}" type="presParOf" srcId="{F365F799-91C6-467E-8005-77142388ADA7}" destId="{CA712F04-4B2E-4073-826D-66E0748C08F8}" srcOrd="0" destOrd="0" presId="urn:microsoft.com/office/officeart/2018/2/layout/IconLabelList#2"/>
    <dgm:cxn modelId="{748161B6-9A5E-420A-BE97-E4EE8FC8CFD5}" type="presParOf" srcId="{CA712F04-4B2E-4073-826D-66E0748C08F8}" destId="{9A755B31-6174-4948-8B32-7FECC02D6991}" srcOrd="0" destOrd="0" presId="urn:microsoft.com/office/officeart/2018/2/layout/IconLabelList#2"/>
    <dgm:cxn modelId="{FFC19A33-F846-4F83-80E3-257D499BC2D7}" type="presParOf" srcId="{CA712F04-4B2E-4073-826D-66E0748C08F8}" destId="{6AE71D8A-2F35-4756-A4AD-A549FB035E3F}" srcOrd="1" destOrd="0" presId="urn:microsoft.com/office/officeart/2018/2/layout/IconLabelList#2"/>
    <dgm:cxn modelId="{AC392BFF-B713-45E2-A5A1-78E4D46D8083}" type="presParOf" srcId="{CA712F04-4B2E-4073-826D-66E0748C08F8}" destId="{5CD563F8-B6A7-4F66-B65C-7F1D3844F472}" srcOrd="2" destOrd="0" presId="urn:microsoft.com/office/officeart/2018/2/layout/IconLabelList#2"/>
    <dgm:cxn modelId="{B660318D-E738-4A2A-8E7D-8784EC6F467C}" type="presParOf" srcId="{F365F799-91C6-467E-8005-77142388ADA7}" destId="{114DEDBD-1AAB-4DDF-B848-DA92D960826E}" srcOrd="1" destOrd="0" presId="urn:microsoft.com/office/officeart/2018/2/layout/IconLabelList#2"/>
    <dgm:cxn modelId="{6ED40ED8-FD06-40B5-B51A-7F18E45F0FAE}" type="presParOf" srcId="{F365F799-91C6-467E-8005-77142388ADA7}" destId="{14161BF4-3B2E-4990-9AA5-1E7113657AFE}" srcOrd="2" destOrd="0" presId="urn:microsoft.com/office/officeart/2018/2/layout/IconLabelList#2"/>
    <dgm:cxn modelId="{FFC9C786-453A-480E-9ED5-0F9D55A5015B}" type="presParOf" srcId="{14161BF4-3B2E-4990-9AA5-1E7113657AFE}" destId="{FCA6A723-3A73-458A-AE3C-15B86CF5C55D}" srcOrd="0" destOrd="0" presId="urn:microsoft.com/office/officeart/2018/2/layout/IconLabelList#2"/>
    <dgm:cxn modelId="{9D95E89F-9048-4488-B668-9EA839AEDE09}" type="presParOf" srcId="{14161BF4-3B2E-4990-9AA5-1E7113657AFE}" destId="{E9430B85-543F-4592-A6DD-AEEA4B48C6A1}" srcOrd="1" destOrd="0" presId="urn:microsoft.com/office/officeart/2018/2/layout/IconLabelList#2"/>
    <dgm:cxn modelId="{08DA42C4-7DD2-4263-AE4D-909789E8655A}" type="presParOf" srcId="{14161BF4-3B2E-4990-9AA5-1E7113657AFE}" destId="{2D06D90C-4774-439F-8532-60F8B9D1D8A7}" srcOrd="2" destOrd="0" presId="urn:microsoft.com/office/officeart/2018/2/layout/IconLabelList#2"/>
    <dgm:cxn modelId="{DE267F71-91E1-41C8-A8A6-F5EA5EAF602F}" type="presParOf" srcId="{F365F799-91C6-467E-8005-77142388ADA7}" destId="{6AB9F53E-D91E-4E48-8AD8-05932101491C}" srcOrd="3" destOrd="0" presId="urn:microsoft.com/office/officeart/2018/2/layout/IconLabelList#2"/>
    <dgm:cxn modelId="{B6E00E5C-4D64-4201-BC80-6BD757D0022B}" type="presParOf" srcId="{F365F799-91C6-467E-8005-77142388ADA7}" destId="{ED8AE489-0CC0-4251-92FB-1AC032073F86}" srcOrd="4" destOrd="0" presId="urn:microsoft.com/office/officeart/2018/2/layout/IconLabelList#2"/>
    <dgm:cxn modelId="{AE0DDE74-F51D-495B-B2F6-1C4C21AFA101}" type="presParOf" srcId="{ED8AE489-0CC0-4251-92FB-1AC032073F86}" destId="{5326D40B-04B6-4401-91A7-8A4487EDC6FC}" srcOrd="0" destOrd="0" presId="urn:microsoft.com/office/officeart/2018/2/layout/IconLabelList#2"/>
    <dgm:cxn modelId="{D9345916-6257-4CB0-B768-CC44BC61CDDB}" type="presParOf" srcId="{ED8AE489-0CC0-4251-92FB-1AC032073F86}" destId="{45C20058-83ED-45AC-83B6-B4CEEE13D9F9}" srcOrd="1" destOrd="0" presId="urn:microsoft.com/office/officeart/2018/2/layout/IconLabelList#2"/>
    <dgm:cxn modelId="{ED1576CD-C617-4F77-BC01-BF32B9980427}" type="presParOf" srcId="{ED8AE489-0CC0-4251-92FB-1AC032073F86}" destId="{1DCFB9CF-BB76-4BDC-932B-A329BC03E697}" srcOrd="2" destOrd="0" presId="urn:microsoft.com/office/officeart/2018/2/layout/IconLabelList#2"/>
    <dgm:cxn modelId="{184E2BF8-A68B-4330-81A3-3CD50977F61E}" type="presParOf" srcId="{F365F799-91C6-467E-8005-77142388ADA7}" destId="{91B85A38-AB59-41CB-8D27-D7E3E19A9B55}" srcOrd="5" destOrd="0" presId="urn:microsoft.com/office/officeart/2018/2/layout/IconLabelList#2"/>
    <dgm:cxn modelId="{654CABC4-6396-4394-A52E-65F1F4A6CD6E}" type="presParOf" srcId="{F365F799-91C6-467E-8005-77142388ADA7}" destId="{24C90D51-7032-4A6B-9B5F-166B3F635A62}" srcOrd="6" destOrd="0" presId="urn:microsoft.com/office/officeart/2018/2/layout/IconLabelList#2"/>
    <dgm:cxn modelId="{891D4E3C-7290-4A5B-84EB-35E20A05DADE}" type="presParOf" srcId="{24C90D51-7032-4A6B-9B5F-166B3F635A62}" destId="{06BBB37A-5765-4659-818E-19C6FA031590}" srcOrd="0" destOrd="0" presId="urn:microsoft.com/office/officeart/2018/2/layout/IconLabelList#2"/>
    <dgm:cxn modelId="{6B35DA06-A3D1-438A-AD35-C55EA51B4A65}" type="presParOf" srcId="{24C90D51-7032-4A6B-9B5F-166B3F635A62}" destId="{32354113-7A54-42B6-A47F-5DFFB09D6739}" srcOrd="1" destOrd="0" presId="urn:microsoft.com/office/officeart/2018/2/layout/IconLabelList#2"/>
    <dgm:cxn modelId="{33B1CD1D-5FFA-495B-9D84-1698590688C4}" type="presParOf" srcId="{24C90D51-7032-4A6B-9B5F-166B3F635A62}" destId="{E99F2EED-C6F8-4DB7-BFDE-54EEBE3F5C29}" srcOrd="2" destOrd="0" presId="urn:microsoft.com/office/officeart/2018/2/layout/IconLabelLis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755B31-6174-4948-8B32-7FECC02D6991}">
      <dsp:nvSpPr>
        <dsp:cNvPr id="0" name=""/>
        <dsp:cNvSpPr/>
      </dsp:nvSpPr>
      <dsp:spPr>
        <a:xfrm>
          <a:off x="0" y="165550"/>
          <a:ext cx="1565182" cy="1565182"/>
        </a:xfrm>
        <a:prstGeom prst="ellipse">
          <a:avLst/>
        </a:prstGeom>
        <a:blipFill dpi="0" rotWithShape="1"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D563F8-B6A7-4F66-B65C-7F1D3844F472}">
      <dsp:nvSpPr>
        <dsp:cNvPr id="0" name=""/>
        <dsp:cNvSpPr/>
      </dsp:nvSpPr>
      <dsp:spPr>
        <a:xfrm>
          <a:off x="0" y="1982831"/>
          <a:ext cx="1157568" cy="709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8001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>
              <a:solidFill>
                <a:srgbClr val="144279"/>
              </a:solidFill>
              <a:latin typeface="+mj-lt"/>
            </a:rPr>
            <a:t>Nombre</a:t>
          </a:r>
          <a:br>
            <a:rPr lang="es-ES" sz="2000" b="0" kern="1200" dirty="0">
              <a:solidFill>
                <a:srgbClr val="144279"/>
              </a:solidFill>
              <a:latin typeface="+mj-lt"/>
            </a:rPr>
          </a:br>
          <a:r>
            <a:rPr lang="es-ES" sz="1600" kern="1200" dirty="0">
              <a:solidFill>
                <a:srgbClr val="144279"/>
              </a:solidFill>
            </a:rPr>
            <a:t>Título</a:t>
          </a:r>
        </a:p>
      </dsp:txBody>
      <dsp:txXfrm>
        <a:off x="0" y="1982831"/>
        <a:ext cx="1157568" cy="709453"/>
      </dsp:txXfrm>
    </dsp:sp>
    <dsp:sp modelId="{FCA6A723-3A73-458A-AE3C-15B86CF5C55D}">
      <dsp:nvSpPr>
        <dsp:cNvPr id="0" name=""/>
        <dsp:cNvSpPr/>
      </dsp:nvSpPr>
      <dsp:spPr>
        <a:xfrm>
          <a:off x="1993598" y="155573"/>
          <a:ext cx="1565182" cy="1565182"/>
        </a:xfrm>
        <a:prstGeom prst="ellipse">
          <a:avLst/>
        </a:prstGeom>
        <a:blipFill dpi="0" rotWithShape="1">
          <a:blip xmlns:r="http://schemas.openxmlformats.org/officeDocument/2006/relationships"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06D90C-4774-439F-8532-60F8B9D1D8A7}">
      <dsp:nvSpPr>
        <dsp:cNvPr id="0" name=""/>
        <dsp:cNvSpPr/>
      </dsp:nvSpPr>
      <dsp:spPr>
        <a:xfrm>
          <a:off x="1889341" y="1982831"/>
          <a:ext cx="1773632" cy="709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8001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>
              <a:solidFill>
                <a:srgbClr val="144279"/>
              </a:solidFill>
              <a:latin typeface="+mj-lt"/>
            </a:rPr>
            <a:t>Nombre</a:t>
          </a:r>
          <a:br>
            <a:rPr lang="es-ES" sz="1800" b="0" kern="1200" dirty="0">
              <a:solidFill>
                <a:srgbClr val="144279"/>
              </a:solidFill>
              <a:latin typeface="+mj-lt"/>
            </a:rPr>
          </a:br>
          <a:r>
            <a:rPr lang="es-ES" sz="1600" kern="1200" dirty="0">
              <a:solidFill>
                <a:srgbClr val="144279"/>
              </a:solidFill>
            </a:rPr>
            <a:t>Título</a:t>
          </a:r>
          <a:endParaRPr lang="es-ES" sz="1800" kern="1200" dirty="0">
            <a:solidFill>
              <a:srgbClr val="144279"/>
            </a:solidFill>
          </a:endParaRPr>
        </a:p>
      </dsp:txBody>
      <dsp:txXfrm>
        <a:off x="1889341" y="1982831"/>
        <a:ext cx="1773632" cy="709453"/>
      </dsp:txXfrm>
    </dsp:sp>
    <dsp:sp modelId="{5326D40B-04B6-4401-91A7-8A4487EDC6FC}">
      <dsp:nvSpPr>
        <dsp:cNvPr id="0" name=""/>
        <dsp:cNvSpPr/>
      </dsp:nvSpPr>
      <dsp:spPr>
        <a:xfrm>
          <a:off x="4512440" y="160609"/>
          <a:ext cx="1565182" cy="1565182"/>
        </a:xfrm>
        <a:prstGeom prst="ellipse">
          <a:avLst/>
        </a:prstGeom>
        <a:blipFill dpi="0" rotWithShape="1">
          <a:blip xmlns:r="http://schemas.openxmlformats.org/officeDocument/2006/relationships"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b="505"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CFB9CF-BB76-4BDC-932B-A329BC03E697}">
      <dsp:nvSpPr>
        <dsp:cNvPr id="0" name=""/>
        <dsp:cNvSpPr/>
      </dsp:nvSpPr>
      <dsp:spPr>
        <a:xfrm>
          <a:off x="4408254" y="1982831"/>
          <a:ext cx="1773632" cy="709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8001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>
              <a:solidFill>
                <a:srgbClr val="144279"/>
              </a:solidFill>
              <a:latin typeface="+mj-lt"/>
            </a:rPr>
            <a:t>Nombre</a:t>
          </a:r>
          <a:br>
            <a:rPr lang="es-ES" sz="2300" kern="1200" dirty="0">
              <a:solidFill>
                <a:srgbClr val="144279"/>
              </a:solidFill>
            </a:rPr>
          </a:br>
          <a:r>
            <a:rPr lang="es-ES" sz="1600" kern="1200" dirty="0">
              <a:solidFill>
                <a:srgbClr val="144279"/>
              </a:solidFill>
            </a:rPr>
            <a:t>Título</a:t>
          </a:r>
          <a:endParaRPr lang="es-ES" sz="2300" kern="1200" dirty="0">
            <a:solidFill>
              <a:srgbClr val="144279"/>
            </a:solidFill>
          </a:endParaRPr>
        </a:p>
      </dsp:txBody>
      <dsp:txXfrm>
        <a:off x="4408254" y="1982831"/>
        <a:ext cx="1773632" cy="709453"/>
      </dsp:txXfrm>
    </dsp:sp>
    <dsp:sp modelId="{06BBB37A-5765-4659-818E-19C6FA031590}">
      <dsp:nvSpPr>
        <dsp:cNvPr id="0" name=""/>
        <dsp:cNvSpPr/>
      </dsp:nvSpPr>
      <dsp:spPr>
        <a:xfrm>
          <a:off x="6462556" y="167154"/>
          <a:ext cx="1565182" cy="1565182"/>
        </a:xfrm>
        <a:prstGeom prst="ellipse">
          <a:avLst/>
        </a:prstGeom>
        <a:blipFill dpi="0" rotWithShape="1"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9F2EED-C6F8-4DB7-BFDE-54EEBE3F5C29}">
      <dsp:nvSpPr>
        <dsp:cNvPr id="0" name=""/>
        <dsp:cNvSpPr/>
      </dsp:nvSpPr>
      <dsp:spPr>
        <a:xfrm>
          <a:off x="6627544" y="1982831"/>
          <a:ext cx="1400194" cy="709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8001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>
              <a:solidFill>
                <a:srgbClr val="144279"/>
              </a:solidFill>
              <a:latin typeface="+mj-lt"/>
            </a:rPr>
            <a:t>Nombre</a:t>
          </a:r>
          <a:br>
            <a:rPr lang="es-ES" sz="2300" kern="1200" dirty="0">
              <a:solidFill>
                <a:srgbClr val="144279"/>
              </a:solidFill>
            </a:rPr>
          </a:br>
          <a:r>
            <a:rPr lang="es-ES" sz="1600" kern="1200" dirty="0">
              <a:solidFill>
                <a:srgbClr val="144279"/>
              </a:solidFill>
            </a:rPr>
            <a:t>Títu</a:t>
          </a:r>
          <a:r>
            <a:rPr lang="es-ES" sz="1600" kern="1200" dirty="0"/>
            <a:t>lo</a:t>
          </a:r>
          <a:endParaRPr lang="es-ES" sz="2300" kern="1200" dirty="0"/>
        </a:p>
      </dsp:txBody>
      <dsp:txXfrm>
        <a:off x="6627544" y="1982831"/>
        <a:ext cx="1400194" cy="7094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#2">
  <dgm:title val="Icono de lista de etiquetas"/>
  <dgm:desc val="Se usa para mostrar fragmentos no secuenciales o agrupados de información acompañados de elementos visuales relacionados. Funciona mejor con iconos o imágenes pequeñas con leyendas con texto breve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CD7E0C52-BE72-075C-3834-687EF3CA3F4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651D620-25C5-714C-CBE5-738A3069B25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C648DD-1902-41E0-8038-D63063AD7955}" type="datetimeFigureOut">
              <a:rPr lang="es-ES" smtClean="0"/>
              <a:t>05/12/2024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8D3BE3F-8DE5-C65A-4F78-F60E40CC240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A6792B9-F5D3-7B17-5918-A13CA81F23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18257-FB09-4BB9-9FB2-DFB6F95A29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834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2670C-AF4D-4DC0-99C5-FFCCB9192B61}" type="datetimeFigureOut">
              <a:rPr lang="es-ES" smtClean="0"/>
              <a:t>05/12/2024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837190-20E7-4634-87F8-A8C5155F1C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096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solidFill>
          <a:srgbClr val="567C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 rotWithShape="1">
          <a:blip r:embed="rId2" cstate="print">
            <a:alphaModFix amt="1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21"/>
          <a:stretch/>
        </p:blipFill>
        <p:spPr>
          <a:xfrm>
            <a:off x="-2264963" y="-1103150"/>
            <a:ext cx="9236535" cy="8924896"/>
          </a:xfrm>
          <a:prstGeom prst="rect">
            <a:avLst/>
          </a:prstGeom>
          <a:effectLst>
            <a:outerShdw blurRad="50800" dist="50800" dir="5400000" sx="1000" sy="1000" algn="ctr" rotWithShape="0">
              <a:srgbClr val="000000">
                <a:alpha val="97000"/>
              </a:srgbClr>
            </a:outerShdw>
          </a:effectLst>
        </p:spPr>
      </p:pic>
      <p:sp>
        <p:nvSpPr>
          <p:cNvPr id="9" name="Título 8"/>
          <p:cNvSpPr>
            <a:spLocks noGrp="1"/>
          </p:cNvSpPr>
          <p:nvPr>
            <p:ph type="title" hasCustomPrompt="1"/>
          </p:nvPr>
        </p:nvSpPr>
        <p:spPr>
          <a:xfrm>
            <a:off x="4737825" y="792480"/>
            <a:ext cx="6895375" cy="3309620"/>
          </a:xfrm>
          <a:prstGeom prst="rect">
            <a:avLst/>
          </a:prstGeom>
        </p:spPr>
        <p:txBody>
          <a:bodyPr/>
          <a:lstStyle>
            <a:lvl1pPr>
              <a:defRPr sz="3000" b="1" baseline="0">
                <a:solidFill>
                  <a:schemeClr val="accent6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s-ES" dirty="0"/>
              <a:t>Título </a:t>
            </a:r>
          </a:p>
        </p:txBody>
      </p:sp>
      <p:sp>
        <p:nvSpPr>
          <p:cNvPr id="23" name="Marcador de texto 22"/>
          <p:cNvSpPr>
            <a:spLocks noGrp="1"/>
          </p:cNvSpPr>
          <p:nvPr>
            <p:ph type="body" sz="quarter" idx="10" hasCustomPrompt="1"/>
          </p:nvPr>
        </p:nvSpPr>
        <p:spPr>
          <a:xfrm>
            <a:off x="4737824" y="4343400"/>
            <a:ext cx="6895376" cy="355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="1" baseline="0">
                <a:solidFill>
                  <a:schemeClr val="tx1">
                    <a:lumMod val="50000"/>
                  </a:schemeClr>
                </a:solidFill>
              </a:defRPr>
            </a:lvl1pPr>
            <a:lvl5pPr>
              <a:defRPr/>
            </a:lvl5pPr>
          </a:lstStyle>
          <a:p>
            <a:pPr lvl="0"/>
            <a:r>
              <a:rPr lang="es-ES" dirty="0"/>
              <a:t>Nombre y apellidos del ponente/s</a:t>
            </a:r>
          </a:p>
        </p:txBody>
      </p:sp>
      <p:sp>
        <p:nvSpPr>
          <p:cNvPr id="26" name="Marcador de texto 22"/>
          <p:cNvSpPr>
            <a:spLocks noGrp="1"/>
          </p:cNvSpPr>
          <p:nvPr>
            <p:ph type="body" sz="quarter" idx="12" hasCustomPrompt="1"/>
          </p:nvPr>
        </p:nvSpPr>
        <p:spPr>
          <a:xfrm>
            <a:off x="4737823" y="4781674"/>
            <a:ext cx="6895376" cy="81902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1" baseline="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5pPr>
              <a:defRPr/>
            </a:lvl5pPr>
          </a:lstStyle>
          <a:p>
            <a:pPr lvl="0"/>
            <a:r>
              <a:rPr lang="es-ES" dirty="0"/>
              <a:t>Área de investigación y grupo </a:t>
            </a:r>
          </a:p>
          <a:p>
            <a:pPr lvl="0"/>
            <a:r>
              <a:rPr lang="es-ES" dirty="0"/>
              <a:t>Grupo de investigación</a:t>
            </a:r>
          </a:p>
        </p:txBody>
      </p:sp>
      <p:pic>
        <p:nvPicPr>
          <p:cNvPr id="4" name="Imagen 3" descr="Texto&#10;&#10;Descripción generada automáticamente">
            <a:extLst>
              <a:ext uri="{FF2B5EF4-FFF2-40B4-BE49-F238E27FC236}">
                <a16:creationId xmlns:a16="http://schemas.microsoft.com/office/drawing/2014/main" id="{9FE19CDC-A8BA-2932-B807-B7C5618467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494"/>
          <a:stretch/>
        </p:blipFill>
        <p:spPr>
          <a:xfrm>
            <a:off x="369026" y="1198463"/>
            <a:ext cx="4368800" cy="4648679"/>
          </a:xfrm>
          <a:prstGeom prst="rect">
            <a:avLst/>
          </a:prstGeom>
        </p:spPr>
      </p:pic>
      <p:grpSp>
        <p:nvGrpSpPr>
          <p:cNvPr id="5" name="Grupo 4">
            <a:extLst>
              <a:ext uri="{FF2B5EF4-FFF2-40B4-BE49-F238E27FC236}">
                <a16:creationId xmlns:a16="http://schemas.microsoft.com/office/drawing/2014/main" id="{4D79B292-CC71-E722-AAA6-03D8D723E594}"/>
              </a:ext>
            </a:extLst>
          </p:cNvPr>
          <p:cNvGrpSpPr/>
          <p:nvPr userDrawn="1"/>
        </p:nvGrpSpPr>
        <p:grpSpPr>
          <a:xfrm>
            <a:off x="4366261" y="5568779"/>
            <a:ext cx="7905122" cy="1321974"/>
            <a:chOff x="4167024" y="5600701"/>
            <a:chExt cx="7905122" cy="1321974"/>
          </a:xfrm>
        </p:grpSpPr>
        <p:pic>
          <p:nvPicPr>
            <p:cNvPr id="3" name="Imagen 2" descr="Texto&#10;&#10;Descripción generada automáticamente">
              <a:extLst>
                <a:ext uri="{FF2B5EF4-FFF2-40B4-BE49-F238E27FC236}">
                  <a16:creationId xmlns:a16="http://schemas.microsoft.com/office/drawing/2014/main" id="{0AF51C58-936B-79CD-E4CE-D5A308BBD0D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5958"/>
            <a:stretch/>
          </p:blipFill>
          <p:spPr>
            <a:xfrm>
              <a:off x="4167024" y="5600701"/>
              <a:ext cx="4272126" cy="1321974"/>
            </a:xfrm>
            <a:prstGeom prst="rect">
              <a:avLst/>
            </a:prstGeom>
          </p:spPr>
        </p:pic>
        <p:pic>
          <p:nvPicPr>
            <p:cNvPr id="2" name="Imagen 1" descr="Texto&#10;&#10;Descripción generada automáticamente">
              <a:extLst>
                <a:ext uri="{FF2B5EF4-FFF2-40B4-BE49-F238E27FC236}">
                  <a16:creationId xmlns:a16="http://schemas.microsoft.com/office/drawing/2014/main" id="{DA55CE7A-60C0-B896-6683-DE83B67FC5D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5811"/>
            <a:stretch/>
          </p:blipFill>
          <p:spPr>
            <a:xfrm>
              <a:off x="10160000" y="5600701"/>
              <a:ext cx="1912146" cy="1321974"/>
            </a:xfrm>
            <a:prstGeom prst="rect">
              <a:avLst/>
            </a:prstGeom>
          </p:spPr>
        </p:pic>
        <p:pic>
          <p:nvPicPr>
            <p:cNvPr id="6" name="Imagen 5" descr="Texto&#10;&#10;Descripción generada automáticamente">
              <a:extLst>
                <a:ext uri="{FF2B5EF4-FFF2-40B4-BE49-F238E27FC236}">
                  <a16:creationId xmlns:a16="http://schemas.microsoft.com/office/drawing/2014/main" id="{EF993EFE-0709-6768-890B-C9FE1CAB4C0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046" t="29103" r="16791" b="27781"/>
            <a:stretch/>
          </p:blipFill>
          <p:spPr>
            <a:xfrm>
              <a:off x="8463746" y="6073140"/>
              <a:ext cx="1540361" cy="34747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46488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incip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9900" y="313849"/>
            <a:ext cx="8494638" cy="536575"/>
          </a:xfrm>
          <a:prstGeom prst="rect">
            <a:avLst/>
          </a:prstGeom>
        </p:spPr>
        <p:txBody>
          <a:bodyPr/>
          <a:lstStyle>
            <a:lvl1pPr algn="l">
              <a:defRPr sz="2500" b="1"/>
            </a:lvl1pPr>
          </a:lstStyle>
          <a:p>
            <a:r>
              <a:rPr lang="es-ES" dirty="0"/>
              <a:t>Título</a:t>
            </a:r>
          </a:p>
        </p:txBody>
      </p:sp>
      <p:pic>
        <p:nvPicPr>
          <p:cNvPr id="6" name="Imagen 5" descr="Logotipo&#10;&#10;Descripción generada automáticamente">
            <a:extLst>
              <a:ext uri="{FF2B5EF4-FFF2-40B4-BE49-F238E27FC236}">
                <a16:creationId xmlns:a16="http://schemas.microsoft.com/office/drawing/2014/main" id="{7DA58604-A4B6-B28A-E879-277E8767A5A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0" y="-58590"/>
            <a:ext cx="3090654" cy="1115399"/>
          </a:xfrm>
          <a:prstGeom prst="rect">
            <a:avLst/>
          </a:prstGeom>
        </p:spPr>
      </p:pic>
      <p:pic>
        <p:nvPicPr>
          <p:cNvPr id="17" name="Imagen 16" descr="Icono&#10;&#10;Descripción generada automáticamente">
            <a:extLst>
              <a:ext uri="{FF2B5EF4-FFF2-40B4-BE49-F238E27FC236}">
                <a16:creationId xmlns:a16="http://schemas.microsoft.com/office/drawing/2014/main" id="{B53204DF-3C12-0BF4-B4F7-0136317D4C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93" t="17606" r="23405" b="12561"/>
          <a:stretch/>
        </p:blipFill>
        <p:spPr>
          <a:xfrm>
            <a:off x="-138542" y="0"/>
            <a:ext cx="5052291" cy="6983533"/>
          </a:xfrm>
          <a:prstGeom prst="rect">
            <a:avLst/>
          </a:prstGeom>
          <a:effectLst>
            <a:glow rad="127000">
              <a:schemeClr val="accent1">
                <a:alpha val="0"/>
              </a:schemeClr>
            </a:glow>
          </a:effectLst>
        </p:spPr>
      </p:pic>
      <p:sp>
        <p:nvSpPr>
          <p:cNvPr id="18" name="Rectángulo 17">
            <a:extLst>
              <a:ext uri="{FF2B5EF4-FFF2-40B4-BE49-F238E27FC236}">
                <a16:creationId xmlns:a16="http://schemas.microsoft.com/office/drawing/2014/main" id="{F1D724DE-21C4-824C-CA00-FA41A3D823FA}"/>
              </a:ext>
            </a:extLst>
          </p:cNvPr>
          <p:cNvSpPr/>
          <p:nvPr userDrawn="1"/>
        </p:nvSpPr>
        <p:spPr>
          <a:xfrm>
            <a:off x="0" y="-58591"/>
            <a:ext cx="12192000" cy="145245"/>
          </a:xfrm>
          <a:prstGeom prst="rect">
            <a:avLst/>
          </a:prstGeom>
          <a:solidFill>
            <a:srgbClr val="567CA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1566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tipo&#10;&#10;Descripción generada automáticamente">
            <a:extLst>
              <a:ext uri="{FF2B5EF4-FFF2-40B4-BE49-F238E27FC236}">
                <a16:creationId xmlns:a16="http://schemas.microsoft.com/office/drawing/2014/main" id="{7DA58604-A4B6-B28A-E879-277E8767A5A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0" y="-58590"/>
            <a:ext cx="3090654" cy="1115399"/>
          </a:xfrm>
          <a:prstGeom prst="rect">
            <a:avLst/>
          </a:prstGeom>
        </p:spPr>
      </p:pic>
      <p:pic>
        <p:nvPicPr>
          <p:cNvPr id="17" name="Imagen 16" descr="Icono&#10;&#10;Descripción generada automáticamente">
            <a:extLst>
              <a:ext uri="{FF2B5EF4-FFF2-40B4-BE49-F238E27FC236}">
                <a16:creationId xmlns:a16="http://schemas.microsoft.com/office/drawing/2014/main" id="{B53204DF-3C12-0BF4-B4F7-0136317D4C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93" t="17606" r="23405" b="12561"/>
          <a:stretch/>
        </p:blipFill>
        <p:spPr>
          <a:xfrm>
            <a:off x="-138542" y="0"/>
            <a:ext cx="5052291" cy="6983533"/>
          </a:xfrm>
          <a:prstGeom prst="rect">
            <a:avLst/>
          </a:prstGeom>
          <a:effectLst>
            <a:glow rad="127000">
              <a:schemeClr val="accent1">
                <a:alpha val="0"/>
              </a:schemeClr>
            </a:glow>
          </a:effectLst>
        </p:spPr>
      </p:pic>
      <p:sp>
        <p:nvSpPr>
          <p:cNvPr id="18" name="Rectángulo 17">
            <a:extLst>
              <a:ext uri="{FF2B5EF4-FFF2-40B4-BE49-F238E27FC236}">
                <a16:creationId xmlns:a16="http://schemas.microsoft.com/office/drawing/2014/main" id="{F1D724DE-21C4-824C-CA00-FA41A3D823FA}"/>
              </a:ext>
            </a:extLst>
          </p:cNvPr>
          <p:cNvSpPr/>
          <p:nvPr userDrawn="1"/>
        </p:nvSpPr>
        <p:spPr>
          <a:xfrm>
            <a:off x="0" y="-58591"/>
            <a:ext cx="12192000" cy="145245"/>
          </a:xfrm>
          <a:prstGeom prst="rect">
            <a:avLst/>
          </a:prstGeom>
          <a:solidFill>
            <a:srgbClr val="567CA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Título 9">
            <a:extLst>
              <a:ext uri="{FF2B5EF4-FFF2-40B4-BE49-F238E27FC236}">
                <a16:creationId xmlns:a16="http://schemas.microsoft.com/office/drawing/2014/main" id="{515AE377-A731-DF1B-95AB-F185DFFB02E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656" y="365126"/>
            <a:ext cx="8109959" cy="609096"/>
          </a:xfrm>
          <a:prstGeom prst="rect">
            <a:avLst/>
          </a:prstGeom>
        </p:spPr>
        <p:txBody>
          <a:bodyPr/>
          <a:lstStyle>
            <a:lvl1pPr>
              <a:defRPr sz="2500" b="1"/>
            </a:lvl1pPr>
          </a:lstStyle>
          <a:p>
            <a:r>
              <a:rPr lang="es-ES" dirty="0"/>
              <a:t>Título</a:t>
            </a:r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id="{41643D75-03C5-727A-326E-919A5A5ADA4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95300" y="1230313"/>
            <a:ext cx="5428360" cy="4275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rgbClr val="C81530"/>
                </a:solidFill>
              </a:defRPr>
            </a:lvl1pPr>
          </a:lstStyle>
          <a:p>
            <a:pPr lvl="0"/>
            <a:r>
              <a:rPr lang="es-ES" dirty="0"/>
              <a:t>Subtítulo</a:t>
            </a:r>
          </a:p>
        </p:txBody>
      </p:sp>
      <p:sp>
        <p:nvSpPr>
          <p:cNvPr id="16" name="Marcador de texto 14">
            <a:extLst>
              <a:ext uri="{FF2B5EF4-FFF2-40B4-BE49-F238E27FC236}">
                <a16:creationId xmlns:a16="http://schemas.microsoft.com/office/drawing/2014/main" id="{CFB01E2C-84E8-21FB-93A2-B59277B3C0E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68340" y="1230312"/>
            <a:ext cx="5428360" cy="4275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rgbClr val="C81530"/>
                </a:solidFill>
              </a:defRPr>
            </a:lvl1pPr>
          </a:lstStyle>
          <a:p>
            <a:pPr lvl="0"/>
            <a:r>
              <a:rPr lang="es-ES" dirty="0"/>
              <a:t>Subtítulo</a:t>
            </a:r>
          </a:p>
        </p:txBody>
      </p:sp>
    </p:spTree>
    <p:extLst>
      <p:ext uri="{BB962C8B-B14F-4D97-AF65-F5344CB8AC3E}">
        <p14:creationId xmlns:p14="http://schemas.microsoft.com/office/powerpoint/2010/main" val="3928901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tipo&#10;&#10;Descripción generada automáticamente">
            <a:extLst>
              <a:ext uri="{FF2B5EF4-FFF2-40B4-BE49-F238E27FC236}">
                <a16:creationId xmlns:a16="http://schemas.microsoft.com/office/drawing/2014/main" id="{7DA58604-A4B6-B28A-E879-277E8767A5A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0" y="-58590"/>
            <a:ext cx="3090654" cy="1115399"/>
          </a:xfrm>
          <a:prstGeom prst="rect">
            <a:avLst/>
          </a:prstGeom>
        </p:spPr>
      </p:pic>
      <p:pic>
        <p:nvPicPr>
          <p:cNvPr id="17" name="Imagen 16" descr="Icono&#10;&#10;Descripción generada automáticamente">
            <a:extLst>
              <a:ext uri="{FF2B5EF4-FFF2-40B4-BE49-F238E27FC236}">
                <a16:creationId xmlns:a16="http://schemas.microsoft.com/office/drawing/2014/main" id="{B53204DF-3C12-0BF4-B4F7-0136317D4C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93" t="17606" r="23405" b="12561"/>
          <a:stretch/>
        </p:blipFill>
        <p:spPr>
          <a:xfrm>
            <a:off x="-138542" y="0"/>
            <a:ext cx="5052291" cy="6983533"/>
          </a:xfrm>
          <a:prstGeom prst="rect">
            <a:avLst/>
          </a:prstGeom>
          <a:effectLst>
            <a:glow rad="127000">
              <a:schemeClr val="accent1">
                <a:alpha val="0"/>
              </a:schemeClr>
            </a:glow>
          </a:effectLst>
        </p:spPr>
      </p:pic>
      <p:sp>
        <p:nvSpPr>
          <p:cNvPr id="18" name="Rectángulo 17">
            <a:extLst>
              <a:ext uri="{FF2B5EF4-FFF2-40B4-BE49-F238E27FC236}">
                <a16:creationId xmlns:a16="http://schemas.microsoft.com/office/drawing/2014/main" id="{F1D724DE-21C4-824C-CA00-FA41A3D823FA}"/>
              </a:ext>
            </a:extLst>
          </p:cNvPr>
          <p:cNvSpPr/>
          <p:nvPr userDrawn="1"/>
        </p:nvSpPr>
        <p:spPr>
          <a:xfrm>
            <a:off x="0" y="-58591"/>
            <a:ext cx="12192000" cy="145245"/>
          </a:xfrm>
          <a:prstGeom prst="rect">
            <a:avLst/>
          </a:prstGeom>
          <a:solidFill>
            <a:srgbClr val="567CA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Título 9">
            <a:extLst>
              <a:ext uri="{FF2B5EF4-FFF2-40B4-BE49-F238E27FC236}">
                <a16:creationId xmlns:a16="http://schemas.microsoft.com/office/drawing/2014/main" id="{515AE377-A731-DF1B-95AB-F185DFFB02E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656" y="365126"/>
            <a:ext cx="8109959" cy="609096"/>
          </a:xfrm>
          <a:prstGeom prst="rect">
            <a:avLst/>
          </a:prstGeom>
        </p:spPr>
        <p:txBody>
          <a:bodyPr/>
          <a:lstStyle>
            <a:lvl1pPr>
              <a:defRPr sz="2500" b="1"/>
            </a:lvl1pPr>
          </a:lstStyle>
          <a:p>
            <a:r>
              <a:rPr lang="es-ES" dirty="0"/>
              <a:t>Título</a:t>
            </a:r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id="{41643D75-03C5-727A-326E-919A5A5ADA4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95300" y="1230313"/>
            <a:ext cx="11212438" cy="42757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pPr lvl="0"/>
            <a:r>
              <a:rPr lang="es-ES" dirty="0"/>
              <a:t>Subtítulo</a:t>
            </a:r>
          </a:p>
        </p:txBody>
      </p:sp>
    </p:spTree>
    <p:extLst>
      <p:ext uri="{BB962C8B-B14F-4D97-AF65-F5344CB8AC3E}">
        <p14:creationId xmlns:p14="http://schemas.microsoft.com/office/powerpoint/2010/main" val="17139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apositiva Equip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tipo&#10;&#10;Descripción generada automáticamente">
            <a:extLst>
              <a:ext uri="{FF2B5EF4-FFF2-40B4-BE49-F238E27FC236}">
                <a16:creationId xmlns:a16="http://schemas.microsoft.com/office/drawing/2014/main" id="{7DA58604-A4B6-B28A-E879-277E8767A5A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0" y="-58590"/>
            <a:ext cx="3090654" cy="1115399"/>
          </a:xfrm>
          <a:prstGeom prst="rect">
            <a:avLst/>
          </a:prstGeom>
        </p:spPr>
      </p:pic>
      <p:pic>
        <p:nvPicPr>
          <p:cNvPr id="17" name="Imagen 16" descr="Icono&#10;&#10;Descripción generada automáticamente">
            <a:extLst>
              <a:ext uri="{FF2B5EF4-FFF2-40B4-BE49-F238E27FC236}">
                <a16:creationId xmlns:a16="http://schemas.microsoft.com/office/drawing/2014/main" id="{B53204DF-3C12-0BF4-B4F7-0136317D4C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93" t="17606" r="23405" b="12561"/>
          <a:stretch/>
        </p:blipFill>
        <p:spPr>
          <a:xfrm>
            <a:off x="-104359" y="0"/>
            <a:ext cx="5052291" cy="6983533"/>
          </a:xfrm>
          <a:prstGeom prst="rect">
            <a:avLst/>
          </a:prstGeom>
          <a:effectLst>
            <a:glow rad="127000">
              <a:schemeClr val="accent1">
                <a:alpha val="0"/>
              </a:schemeClr>
            </a:glow>
          </a:effectLst>
        </p:spPr>
      </p:pic>
      <p:sp>
        <p:nvSpPr>
          <p:cNvPr id="18" name="Rectángulo 17">
            <a:extLst>
              <a:ext uri="{FF2B5EF4-FFF2-40B4-BE49-F238E27FC236}">
                <a16:creationId xmlns:a16="http://schemas.microsoft.com/office/drawing/2014/main" id="{F1D724DE-21C4-824C-CA00-FA41A3D823FA}"/>
              </a:ext>
            </a:extLst>
          </p:cNvPr>
          <p:cNvSpPr/>
          <p:nvPr userDrawn="1"/>
        </p:nvSpPr>
        <p:spPr>
          <a:xfrm>
            <a:off x="0" y="-58591"/>
            <a:ext cx="12192000" cy="145245"/>
          </a:xfrm>
          <a:prstGeom prst="rect">
            <a:avLst/>
          </a:prstGeom>
          <a:solidFill>
            <a:srgbClr val="567CA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Título 9">
            <a:extLst>
              <a:ext uri="{FF2B5EF4-FFF2-40B4-BE49-F238E27FC236}">
                <a16:creationId xmlns:a16="http://schemas.microsoft.com/office/drawing/2014/main" id="{515AE377-A731-DF1B-95AB-F185DFFB02E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9869" y="937694"/>
            <a:ext cx="11152262" cy="609096"/>
          </a:xfrm>
          <a:prstGeom prst="rect">
            <a:avLst/>
          </a:prstGeom>
        </p:spPr>
        <p:txBody>
          <a:bodyPr/>
          <a:lstStyle>
            <a:lvl1pPr algn="ctr">
              <a:defRPr sz="2500" b="1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r>
              <a:rPr lang="es-ES" dirty="0"/>
              <a:t>Equipo</a:t>
            </a:r>
          </a:p>
        </p:txBody>
      </p:sp>
    </p:spTree>
    <p:extLst>
      <p:ext uri="{BB962C8B-B14F-4D97-AF65-F5344CB8AC3E}">
        <p14:creationId xmlns:p14="http://schemas.microsoft.com/office/powerpoint/2010/main" val="349640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apositiva Cier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020" y="1284787"/>
            <a:ext cx="2344347" cy="2227437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 userDrawn="1"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595" y="4213309"/>
            <a:ext cx="4706122" cy="627889"/>
          </a:xfrm>
          <a:prstGeom prst="rect">
            <a:avLst/>
          </a:prstGeom>
        </p:spPr>
      </p:pic>
      <p:sp>
        <p:nvSpPr>
          <p:cNvPr id="20" name="Marcador de texto 1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526952"/>
            <a:ext cx="12192000" cy="4297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500" baseline="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s-ES" dirty="0"/>
              <a:t>¡Gracias por su atención!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973D16A-559D-545C-9793-AE7174689D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alphaModFix amt="1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21"/>
          <a:stretch/>
        </p:blipFill>
        <p:spPr>
          <a:xfrm>
            <a:off x="-2264235" y="-1093300"/>
            <a:ext cx="9236535" cy="8924896"/>
          </a:xfrm>
          <a:prstGeom prst="rect">
            <a:avLst/>
          </a:prstGeom>
          <a:effectLst>
            <a:outerShdw blurRad="50800" dist="50800" dir="5400000" sx="1000" sy="1000" algn="ctr" rotWithShape="0">
              <a:srgbClr val="000000">
                <a:alpha val="97000"/>
              </a:srgbClr>
            </a:outerShdw>
          </a:effectLst>
        </p:spPr>
      </p:pic>
      <p:pic>
        <p:nvPicPr>
          <p:cNvPr id="4" name="Imagen 3" descr="Texto&#10;&#10;Descripción generada automáticamente">
            <a:extLst>
              <a:ext uri="{FF2B5EF4-FFF2-40B4-BE49-F238E27FC236}">
                <a16:creationId xmlns:a16="http://schemas.microsoft.com/office/drawing/2014/main" id="{E8B8AF69-97DC-AE50-280F-C16026DA29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958"/>
          <a:stretch/>
        </p:blipFill>
        <p:spPr>
          <a:xfrm>
            <a:off x="2463757" y="5570221"/>
            <a:ext cx="4272126" cy="1321974"/>
          </a:xfrm>
          <a:prstGeom prst="rect">
            <a:avLst/>
          </a:prstGeom>
        </p:spPr>
      </p:pic>
      <p:pic>
        <p:nvPicPr>
          <p:cNvPr id="5" name="Imagen 4" descr="Texto&#10;&#10;Descripción generada automáticamente">
            <a:extLst>
              <a:ext uri="{FF2B5EF4-FFF2-40B4-BE49-F238E27FC236}">
                <a16:creationId xmlns:a16="http://schemas.microsoft.com/office/drawing/2014/main" id="{AF9B8D03-F83E-4291-6DBD-188AC29904C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11"/>
          <a:stretch/>
        </p:blipFill>
        <p:spPr>
          <a:xfrm>
            <a:off x="8456733" y="5570221"/>
            <a:ext cx="1912146" cy="1321974"/>
          </a:xfrm>
          <a:prstGeom prst="rect">
            <a:avLst/>
          </a:prstGeom>
        </p:spPr>
      </p:pic>
      <p:pic>
        <p:nvPicPr>
          <p:cNvPr id="8" name="Imagen 7" descr="Texto&#10;&#10;Descripción generada automáticamente">
            <a:extLst>
              <a:ext uri="{FF2B5EF4-FFF2-40B4-BE49-F238E27FC236}">
                <a16:creationId xmlns:a16="http://schemas.microsoft.com/office/drawing/2014/main" id="{F8C1C3C9-6182-B760-CD0E-D5D9F9611DA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46" t="29103" r="16791" b="27781"/>
          <a:stretch/>
        </p:blipFill>
        <p:spPr>
          <a:xfrm>
            <a:off x="6760479" y="6042660"/>
            <a:ext cx="1540361" cy="347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804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4644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1" r:id="rId3"/>
    <p:sldLayoutId id="2147483655" r:id="rId4"/>
    <p:sldLayoutId id="2147483656" r:id="rId5"/>
    <p:sldLayoutId id="2147483650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74E5FB-5EF8-C722-6DE4-BE8197A73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8ED70D8-42F3-2AE3-93CD-BF3E70955D1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A07BC29-50AE-02CE-6DB6-B809228D4D1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3677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248CA7-A000-C9E2-F59E-BE109D71D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13588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981865-0B36-4B60-216C-0E8FE776A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F230615-34CB-6F26-064B-9630004A32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0764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90F41D-E198-5CFF-E56A-2AD5A8348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52D0F21-5041-7948-C68C-CDE38CD2E88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DCF81CF-98C0-8FC0-1B16-CB3FB857D71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1086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276EF7-3DF5-3175-D80F-BD54695F4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Equipo</a:t>
            </a:r>
          </a:p>
        </p:txBody>
      </p:sp>
      <p:graphicFrame>
        <p:nvGraphicFramePr>
          <p:cNvPr id="4" name="Marcador de contenido 6" descr="Smart Art para miembros del equipo">
            <a:extLst>
              <a:ext uri="{FF2B5EF4-FFF2-40B4-BE49-F238E27FC236}">
                <a16:creationId xmlns:a16="http://schemas.microsoft.com/office/drawing/2014/main" id="{7C3F7AD9-DEA4-424B-B3D7-AFAE19BC21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6804900"/>
              </p:ext>
            </p:extLst>
          </p:nvPr>
        </p:nvGraphicFramePr>
        <p:xfrm>
          <a:off x="2082130" y="2293872"/>
          <a:ext cx="8027739" cy="3227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3777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>
          <a:xfrm>
            <a:off x="8792" y="3597288"/>
            <a:ext cx="12192000" cy="429772"/>
          </a:xfrm>
        </p:spPr>
        <p:txBody>
          <a:bodyPr/>
          <a:lstStyle/>
          <a:p>
            <a:r>
              <a:rPr lang="es-ES" sz="2100" b="1" dirty="0"/>
              <a:t>¡Gracias por su atención!</a:t>
            </a:r>
          </a:p>
        </p:txBody>
      </p:sp>
      <p:sp>
        <p:nvSpPr>
          <p:cNvPr id="3" name="Marcador de texto 1">
            <a:extLst>
              <a:ext uri="{FF2B5EF4-FFF2-40B4-BE49-F238E27FC236}">
                <a16:creationId xmlns:a16="http://schemas.microsoft.com/office/drawing/2014/main" id="{6A52B21D-0CB5-0A33-D179-CBED7045E38C}"/>
              </a:ext>
            </a:extLst>
          </p:cNvPr>
          <p:cNvSpPr txBox="1">
            <a:spLocks/>
          </p:cNvSpPr>
          <p:nvPr/>
        </p:nvSpPr>
        <p:spPr>
          <a:xfrm>
            <a:off x="8792" y="5402644"/>
            <a:ext cx="12192000" cy="429772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5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>
                <a:latin typeface="Abadi" panose="020B0604020104020204" pitchFamily="34" charset="0"/>
              </a:rPr>
              <a:t>www.isabial.es</a:t>
            </a:r>
          </a:p>
        </p:txBody>
      </p:sp>
    </p:spTree>
    <p:extLst>
      <p:ext uri="{BB962C8B-B14F-4D97-AF65-F5344CB8AC3E}">
        <p14:creationId xmlns:p14="http://schemas.microsoft.com/office/powerpoint/2010/main" val="41368493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Personalizado 2">
      <a:dk1>
        <a:srgbClr val="567CA8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719DD3"/>
      </a:accent2>
      <a:accent3>
        <a:srgbClr val="5FC1EE"/>
      </a:accent3>
      <a:accent4>
        <a:srgbClr val="88CDD0"/>
      </a:accent4>
      <a:accent5>
        <a:srgbClr val="78C2A6"/>
      </a:accent5>
      <a:accent6>
        <a:srgbClr val="A9CE7E"/>
      </a:accent6>
      <a:hlink>
        <a:srgbClr val="C81530"/>
      </a:hlink>
      <a:folHlink>
        <a:srgbClr val="8C8C8B"/>
      </a:folHlink>
    </a:clrScheme>
    <a:fontScheme name="Personalizado 2">
      <a:majorFont>
        <a:latin typeface="Verdana 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presentación.potx" id="{35275783-A784-4D00-BAB9-832F820D9184}" vid="{20104018-3971-4C6F-BABE-ACEFB501CC38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98f1e88-9236-43cb-a30f-b8dc6d4d09ca">
      <Terms xmlns="http://schemas.microsoft.com/office/infopath/2007/PartnerControls"/>
    </lcf76f155ced4ddcb4097134ff3c332f>
    <TaxCatchAll xmlns="f94a7807-cd50-46df-a72f-9c1c7819fcb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C490D1960BD25478D9C48174198DAD1" ma:contentTypeVersion="15" ma:contentTypeDescription="Crear nuevo documento." ma:contentTypeScope="" ma:versionID="e80cf3a2cfc7df9dad687be2dc8396c5">
  <xsd:schema xmlns:xsd="http://www.w3.org/2001/XMLSchema" xmlns:xs="http://www.w3.org/2001/XMLSchema" xmlns:p="http://schemas.microsoft.com/office/2006/metadata/properties" xmlns:ns2="f94a7807-cd50-46df-a72f-9c1c7819fcb7" xmlns:ns3="b98f1e88-9236-43cb-a30f-b8dc6d4d09ca" targetNamespace="http://schemas.microsoft.com/office/2006/metadata/properties" ma:root="true" ma:fieldsID="56b310d755af4e1dfc81f881847dfce0" ns2:_="" ns3:_="">
    <xsd:import namespace="f94a7807-cd50-46df-a72f-9c1c7819fcb7"/>
    <xsd:import namespace="b98f1e88-9236-43cb-a30f-b8dc6d4d09c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lcf76f155ced4ddcb4097134ff3c332f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DateTaken" minOccurs="0"/>
                <xsd:element ref="ns3:MediaServiceObjectDetectorVersion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4a7807-cd50-46df-a72f-9c1c7819fcb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2" nillable="true" ma:displayName="Taxonomy Catch All Column" ma:hidden="true" ma:list="{b334291e-a572-4c96-8d8b-7cb17795d5fb}" ma:internalName="TaxCatchAll" ma:showField="CatchAllData" ma:web="f94a7807-cd50-46df-a72f-9c1c7819fcb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8f1e88-9236-43cb-a30f-b8dc6d4d09ca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11" nillable="true" ma:taxonomy="true" ma:internalName="lcf76f155ced4ddcb4097134ff3c332f" ma:taxonomyFieldName="MediaServiceImageTags" ma:displayName="Etiquetas de imagen" ma:readOnly="false" ma:fieldId="{5cf76f15-5ced-4ddc-b409-7134ff3c332f}" ma:taxonomyMulti="true" ma:sspId="18fe6a26-9035-4220-8468-62ae884a899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3C89D88-F42E-4580-8C0F-FA4AFE6A4E74}">
  <ds:schemaRefs>
    <ds:schemaRef ds:uri="http://schemas.microsoft.com/office/2006/metadata/properties"/>
    <ds:schemaRef ds:uri="http://schemas.microsoft.com/office/infopath/2007/PartnerControls"/>
    <ds:schemaRef ds:uri="b98f1e88-9236-43cb-a30f-b8dc6d4d09ca"/>
    <ds:schemaRef ds:uri="f94a7807-cd50-46df-a72f-9c1c7819fcb7"/>
  </ds:schemaRefs>
</ds:datastoreItem>
</file>

<file path=customXml/itemProps2.xml><?xml version="1.0" encoding="utf-8"?>
<ds:datastoreItem xmlns:ds="http://schemas.openxmlformats.org/officeDocument/2006/customXml" ds:itemID="{4ED5597E-0C3D-4743-814E-39800317DA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4a7807-cd50-46df-a72f-9c1c7819fcb7"/>
    <ds:schemaRef ds:uri="b98f1e88-9236-43cb-a30f-b8dc6d4d09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A3BF1D9-FFD9-4343-B276-DB5014D5BF0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Plantilla presentación ISABIAL</Template>
  <TotalTime>94</TotalTime>
  <Words>24</Words>
  <Application>Microsoft Office PowerPoint</Application>
  <PresentationFormat>Panorámica</PresentationFormat>
  <Paragraphs>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Abadi</vt:lpstr>
      <vt:lpstr>Aptos</vt:lpstr>
      <vt:lpstr>Arial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Equipo</vt:lpstr>
      <vt:lpstr>Presentación de PowerPoint</vt:lpstr>
    </vt:vector>
  </TitlesOfParts>
  <Company>ISABIAL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BEATRIZ HORTIGÜELA VILLAVERDE</dc:creator>
  <cp:lastModifiedBy>BEATRIZ HORTIGÜELA VILLAVERDE</cp:lastModifiedBy>
  <cp:revision>1</cp:revision>
  <dcterms:created xsi:type="dcterms:W3CDTF">2024-09-05T09:42:01Z</dcterms:created>
  <dcterms:modified xsi:type="dcterms:W3CDTF">2024-12-05T10:13:48Z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0x0101004C490D1960BD25478D9C48174198DAD1</vt:lpwstr>
  </property>
  <property fmtid="{D5CDD505-2E9C-101B-9397-08002B2CF9AE}" pid="3" name="MediaServiceImageTags">
    <vt:lpwstr/>
  </property>
</Properties>
</file>