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58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F5C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AFE936-0EA1-B181-4757-05922CF46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86E37B-7943-C135-8A84-C15633882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B4CB9F-3F08-F726-63E3-3F5BD0D56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A7B8-8E1F-483E-B07D-57E419394722}" type="datetimeFigureOut">
              <a:rPr lang="es-ES" smtClean="0"/>
              <a:t>14/11/2024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5D1FC1-437D-A216-1293-32A958CF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CB967F-3C02-CF58-D847-9FA1EFDC2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594C-14A3-4E06-B76A-F3BE4249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257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D36F2-7BD7-44CE-515E-2C7C5348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34C269-7B26-07F1-1A8A-4E145C55D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C39C74-58EE-64B5-B609-B21CC0A20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A7B8-8E1F-483E-B07D-57E419394722}" type="datetimeFigureOut">
              <a:rPr lang="es-ES" smtClean="0"/>
              <a:t>14/11/2024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39B4A5-A5CC-775F-1EC6-F8F402DC1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3861D6-579A-E04C-B5F8-72CB14607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594C-14A3-4E06-B76A-F3BE4249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761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406E7C-1685-D14A-D1C8-95695B27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4EE655-1E0E-4A14-67B0-F3720AA27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354891-4FBF-7719-44A3-47EA5944A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A7B8-8E1F-483E-B07D-57E419394722}" type="datetimeFigureOut">
              <a:rPr lang="es-ES" smtClean="0"/>
              <a:t>14/11/2024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0867DB-EECF-23FB-4CAC-EC03E61ED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F6C641-343E-F979-6AE8-74605CB4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594C-14A3-4E06-B76A-F3BE4249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410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6371F0-629C-985E-1283-04839D6E2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A680A3-AF05-638F-33DC-D411D51CE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712C88-FCB9-7580-07FF-5B77F3827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A7B8-8E1F-483E-B07D-57E419394722}" type="datetimeFigureOut">
              <a:rPr lang="es-ES" smtClean="0"/>
              <a:t>14/11/2024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59F3E3-E033-65CA-8E56-CA90E76FE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CF2E70-146E-BAEF-5E11-61A6069E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594C-14A3-4E06-B76A-F3BE4249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560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F27501-FE2D-8261-5E89-E67DAF17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72EE6C-0FAB-1764-43AB-FA24DD3DE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623012-8903-B259-BAB0-1F9892E15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A7B8-8E1F-483E-B07D-57E419394722}" type="datetimeFigureOut">
              <a:rPr lang="es-ES" smtClean="0"/>
              <a:t>14/11/2024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28C7E3-C04F-2EBF-C173-9FF39C682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B4870D-9F05-5C75-C2F1-6A6AA008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594C-14A3-4E06-B76A-F3BE4249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037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B369B-537F-CD46-586F-1700D400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EA9176-FA13-583E-F48B-DB2BE43D1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9CEB55-347D-5121-5924-E995FB05E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EF5C6E-0497-CE35-CE99-031730CFC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A7B8-8E1F-483E-B07D-57E419394722}" type="datetimeFigureOut">
              <a:rPr lang="es-ES" smtClean="0"/>
              <a:t>14/11/2024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3DB81E-9162-4ED1-1B64-527CD510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2408C-CA03-0BF1-1766-D58FF7B3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594C-14A3-4E06-B76A-F3BE4249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629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BB2886-7142-264E-4292-7B5B2E578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F1DF24-C6AB-32BB-D6B9-EAEC7C972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9711CC-4041-83D7-E1AB-733DA5C4C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0C05EE-8E9F-05AB-AE98-AC5DD1E51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99C24E-5C10-83E3-7F02-3FDDBF8BF0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46ABA25-C5C3-CB36-5B3E-25A168CDB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A7B8-8E1F-483E-B07D-57E419394722}" type="datetimeFigureOut">
              <a:rPr lang="es-ES" smtClean="0"/>
              <a:t>14/11/2024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F1D44F1-9FF5-2ED6-565C-9BCD09ED4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272F60-71F0-80C2-9CD9-8A9608DD5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594C-14A3-4E06-B76A-F3BE4249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099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D4300-D370-F71B-1236-2181FC215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1FE018C-FED9-E80F-FC90-97EC94E7C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A7B8-8E1F-483E-B07D-57E419394722}" type="datetimeFigureOut">
              <a:rPr lang="es-ES" smtClean="0"/>
              <a:t>14/11/2024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DCA43CE-3609-8469-4860-2742819EB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9BB8B03-CC53-98D5-84DC-B39E3FEA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594C-14A3-4E06-B76A-F3BE4249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993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0036F5-774D-9351-CC90-90962A57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A7B8-8E1F-483E-B07D-57E419394722}" type="datetimeFigureOut">
              <a:rPr lang="es-ES" smtClean="0"/>
              <a:t>14/11/2024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D1A7C66-09F3-380E-3C75-B504F2F54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DA878C-F204-CB2C-36AD-273AA655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594C-14A3-4E06-B76A-F3BE4249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157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D12DD-90DA-F4A1-6A78-50FB47F64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6C2B06-FEAF-B282-5CAA-0999ACA73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27E88F-E795-5670-C4C7-8EFD50CFD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84BEAF-A61C-7DD5-4419-9AD3E34B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A7B8-8E1F-483E-B07D-57E419394722}" type="datetimeFigureOut">
              <a:rPr lang="es-ES" smtClean="0"/>
              <a:t>14/11/2024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661B1F-75CC-FA93-DE2F-1EC75CACD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C53513-9AEB-6B46-53BE-6BA7FEC6F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594C-14A3-4E06-B76A-F3BE4249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005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3BC9AC-F784-D616-E765-3FFEFE55C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0F69153-345B-B084-A316-313F6A1A83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64E027-380F-D8D1-4880-8B4B207FD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FBC78B-F8AF-BC9B-01C7-7DB54DE65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A7B8-8E1F-483E-B07D-57E419394722}" type="datetimeFigureOut">
              <a:rPr lang="es-ES" smtClean="0"/>
              <a:t>14/11/2024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A61A69-A7F6-16DE-1238-76764FECE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B1F847-893B-9BF1-95EE-57B3A388F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594C-14A3-4E06-B76A-F3BE4249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355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ADF597B-9B88-A123-52A7-E21AEB74D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C7F1CD-D8BF-664E-823D-461FF40DE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F1E4F6-DD1E-9B0F-6A5B-F1555AAB7E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05A7B8-8E1F-483E-B07D-57E419394722}" type="datetimeFigureOut">
              <a:rPr lang="es-ES" smtClean="0"/>
              <a:t>14/11/2024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3B0789-A213-5148-400D-D973427AE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765B46-382E-8F75-62B5-93B790C71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4A594C-14A3-4E06-B76A-F3BE4249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547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agrama">
            <a:extLst>
              <a:ext uri="{FF2B5EF4-FFF2-40B4-BE49-F238E27FC236}">
                <a16:creationId xmlns:a16="http://schemas.microsoft.com/office/drawing/2014/main" id="{662B0B03-0CBB-622C-F295-5A39B44A0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8F4768ED-3F0E-B274-15FE-3ED1E3A64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756574"/>
            <a:ext cx="7442200" cy="124456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5F3F48D-5624-D566-8909-055426573FB2}"/>
              </a:ext>
            </a:extLst>
          </p:cNvPr>
          <p:cNvSpPr txBox="1"/>
          <p:nvPr/>
        </p:nvSpPr>
        <p:spPr>
          <a:xfrm>
            <a:off x="7302500" y="6086466"/>
            <a:ext cx="322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PON AQUÍ TUS LOGOS (BORRAR EN CASO DE NO USAR)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9D47F0C-D30A-0DD6-6567-7100C7646E7D}"/>
              </a:ext>
            </a:extLst>
          </p:cNvPr>
          <p:cNvSpPr txBox="1"/>
          <p:nvPr/>
        </p:nvSpPr>
        <p:spPr>
          <a:xfrm>
            <a:off x="5867400" y="535647"/>
            <a:ext cx="567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Título  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C6FA2A7F-C30E-72BF-FD08-E56A1B129791}"/>
              </a:ext>
            </a:extLst>
          </p:cNvPr>
          <p:cNvCxnSpPr/>
          <p:nvPr/>
        </p:nvCxnSpPr>
        <p:spPr>
          <a:xfrm>
            <a:off x="5308600" y="535647"/>
            <a:ext cx="0" cy="5294909"/>
          </a:xfrm>
          <a:prstGeom prst="line">
            <a:avLst/>
          </a:prstGeom>
          <a:ln w="9525">
            <a:solidFill>
              <a:srgbClr val="F5C11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70281DAC-68D7-E639-FD3D-30BBDC563655}"/>
              </a:ext>
            </a:extLst>
          </p:cNvPr>
          <p:cNvCxnSpPr/>
          <p:nvPr/>
        </p:nvCxnSpPr>
        <p:spPr>
          <a:xfrm>
            <a:off x="5397500" y="535647"/>
            <a:ext cx="0" cy="5294909"/>
          </a:xfrm>
          <a:prstGeom prst="line">
            <a:avLst/>
          </a:prstGeom>
          <a:ln w="9525">
            <a:solidFill>
              <a:srgbClr val="F5C11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8C8740D-9E45-6359-A546-8BBD7A7F6737}"/>
              </a:ext>
            </a:extLst>
          </p:cNvPr>
          <p:cNvSpPr txBox="1"/>
          <p:nvPr/>
        </p:nvSpPr>
        <p:spPr>
          <a:xfrm>
            <a:off x="5867400" y="4874776"/>
            <a:ext cx="5676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Nombre y apellidos </a:t>
            </a:r>
          </a:p>
          <a:p>
            <a:r>
              <a:rPr lang="es-ES" sz="14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Cargo</a:t>
            </a:r>
            <a:r>
              <a:rPr lang="es-ES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es-ES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Grupo de investigación</a:t>
            </a:r>
          </a:p>
          <a:p>
            <a:r>
              <a:rPr lang="es-ES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77DF166-04BA-77B2-BB90-F88BDEF176BF}"/>
              </a:ext>
            </a:extLst>
          </p:cNvPr>
          <p:cNvSpPr txBox="1"/>
          <p:nvPr/>
        </p:nvSpPr>
        <p:spPr>
          <a:xfrm>
            <a:off x="5753522" y="2351307"/>
            <a:ext cx="5904655" cy="1815882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solidFill>
                  <a:srgbClr val="5064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Aclaración: </a:t>
            </a:r>
            <a:r>
              <a:rPr lang="es-ES" sz="1600" dirty="0">
                <a:solidFill>
                  <a:srgbClr val="5064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(eliminar al finalizar)</a:t>
            </a:r>
          </a:p>
          <a:p>
            <a:pPr algn="just"/>
            <a:r>
              <a:rPr lang="es-ES" sz="1600" dirty="0">
                <a:solidFill>
                  <a:srgbClr val="5064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El tiempo disponible será de unos 3 minutos aproximadamente. Por ello, se recomienda un máximo de 6 diapositivas.</a:t>
            </a:r>
          </a:p>
          <a:p>
            <a:pPr algn="just"/>
            <a:r>
              <a:rPr lang="es-ES" sz="1600" dirty="0">
                <a:solidFill>
                  <a:srgbClr val="5064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No es necesario emplear todas las diapositivas que se muestran en esta plantilla. Emplees aquellas que le resulten útiles para este propósito.</a:t>
            </a:r>
          </a:p>
        </p:txBody>
      </p:sp>
    </p:spTree>
    <p:extLst>
      <p:ext uri="{BB962C8B-B14F-4D97-AF65-F5344CB8AC3E}">
        <p14:creationId xmlns:p14="http://schemas.microsoft.com/office/powerpoint/2010/main" val="1625194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6CA3F5A-6B9B-E85E-7DD0-9641B6ACA1AA}"/>
              </a:ext>
            </a:extLst>
          </p:cNvPr>
          <p:cNvSpPr txBox="1"/>
          <p:nvPr/>
        </p:nvSpPr>
        <p:spPr>
          <a:xfrm>
            <a:off x="482600" y="345147"/>
            <a:ext cx="567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Título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5CA93CB-0E6F-3650-0E3A-67D39FA55FA1}"/>
              </a:ext>
            </a:extLst>
          </p:cNvPr>
          <p:cNvCxnSpPr>
            <a:cxnSpLocks/>
          </p:cNvCxnSpPr>
          <p:nvPr/>
        </p:nvCxnSpPr>
        <p:spPr>
          <a:xfrm>
            <a:off x="5168900" y="545202"/>
            <a:ext cx="70231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4E802F2-1A1C-464F-BA97-7C1CCCC0481C}"/>
              </a:ext>
            </a:extLst>
          </p:cNvPr>
          <p:cNvCxnSpPr>
            <a:cxnSpLocks/>
          </p:cNvCxnSpPr>
          <p:nvPr/>
        </p:nvCxnSpPr>
        <p:spPr>
          <a:xfrm>
            <a:off x="6096000" y="345147"/>
            <a:ext cx="6096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397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6CA3F5A-6B9B-E85E-7DD0-9641B6ACA1AA}"/>
              </a:ext>
            </a:extLst>
          </p:cNvPr>
          <p:cNvSpPr txBox="1"/>
          <p:nvPr/>
        </p:nvSpPr>
        <p:spPr>
          <a:xfrm>
            <a:off x="482600" y="345147"/>
            <a:ext cx="567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Título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5CA93CB-0E6F-3650-0E3A-67D39FA55FA1}"/>
              </a:ext>
            </a:extLst>
          </p:cNvPr>
          <p:cNvCxnSpPr>
            <a:cxnSpLocks/>
          </p:cNvCxnSpPr>
          <p:nvPr/>
        </p:nvCxnSpPr>
        <p:spPr>
          <a:xfrm>
            <a:off x="5168900" y="545202"/>
            <a:ext cx="70231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4E802F2-1A1C-464F-BA97-7C1CCCC0481C}"/>
              </a:ext>
            </a:extLst>
          </p:cNvPr>
          <p:cNvCxnSpPr>
            <a:cxnSpLocks/>
          </p:cNvCxnSpPr>
          <p:nvPr/>
        </p:nvCxnSpPr>
        <p:spPr>
          <a:xfrm>
            <a:off x="6096000" y="345147"/>
            <a:ext cx="6096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214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D6F9EC-AD4B-718E-2F50-D85CEA51A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BD44B45B-C0BF-BD9F-7635-C6C8D4350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523509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ac55a6f-aeab-4381-8008-5a5c9ace5f7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822087B3E15DD47903A37AD962354BB" ma:contentTypeVersion="13" ma:contentTypeDescription="Crear nuevo documento." ma:contentTypeScope="" ma:versionID="47f579d6beb329b71baddb8ae3247d86">
  <xsd:schema xmlns:xsd="http://www.w3.org/2001/XMLSchema" xmlns:xs="http://www.w3.org/2001/XMLSchema" xmlns:p="http://schemas.microsoft.com/office/2006/metadata/properties" xmlns:ns3="1ac55a6f-aeab-4381-8008-5a5c9ace5f73" xmlns:ns4="3e167ffb-cfce-4cb3-8245-f13bcfc79978" targetNamespace="http://schemas.microsoft.com/office/2006/metadata/properties" ma:root="true" ma:fieldsID="ba94507cad1f769e4e2fd7ad43c513b0" ns3:_="" ns4:_="">
    <xsd:import namespace="1ac55a6f-aeab-4381-8008-5a5c9ace5f73"/>
    <xsd:import namespace="3e167ffb-cfce-4cb3-8245-f13bcfc79978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c55a6f-aeab-4381-8008-5a5c9ace5f73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167ffb-cfce-4cb3-8245-f13bcfc7997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ADEAB3-42E4-4219-8FB5-35D9BC0EB77A}">
  <ds:schemaRefs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3e167ffb-cfce-4cb3-8245-f13bcfc79978"/>
    <ds:schemaRef ds:uri="1ac55a6f-aeab-4381-8008-5a5c9ace5f7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FE81D42-CA51-455E-8902-E68A357BC7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26A682-9236-4AC9-89CD-16E19535D8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c55a6f-aeab-4381-8008-5a5c9ace5f73"/>
    <ds:schemaRef ds:uri="3e167ffb-cfce-4cb3-8245-f13bcfc799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bd57665-d53d-4f9f-a196-f04c1b1693c3}" enabled="0" method="" siteId="{5bd57665-d53d-4f9f-a196-f04c1b1693c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79</Words>
  <Application>Microsoft Office PowerPoint</Application>
  <PresentationFormat>Panorámica</PresentationFormat>
  <Paragraphs>11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ISABIAL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BEATRIZ HORTIGÜELA VILLAVERDE</dc:creator>
  <cp:lastModifiedBy>HECTOR SEBASTIAN TARI</cp:lastModifiedBy>
  <cp:revision>2</cp:revision>
  <dcterms:created xsi:type="dcterms:W3CDTF">2024-10-28T10:12:17Z</dcterms:created>
  <dcterms:modified xsi:type="dcterms:W3CDTF">2024-11-14T10:27:41Z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0x0101000822087B3E15DD47903A37AD962354BB</vt:lpwstr>
  </property>
</Properties>
</file>