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64" r:id="rId4"/>
    <p:sldId id="262" r:id="rId5"/>
    <p:sldId id="263" r:id="rId6"/>
    <p:sldId id="265" r:id="rId7"/>
  </p:sldIdLst>
  <p:sldSz cx="12192000" cy="6858000"/>
  <p:notesSz cx="6796088" cy="9925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U CAMPOS CANDEL" initials="ACC" lastIdx="1" clrIdx="0">
    <p:extLst>
      <p:ext uri="{19B8F6BF-5375-455C-9EA6-DF929625EA0E}">
        <p15:presenceInfo xmlns:p15="http://schemas.microsoft.com/office/powerpoint/2012/main" userId="S-1-5-21-3250121673-2960929984-2855548160-2741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06472"/>
    <a:srgbClr val="9DD4D5"/>
    <a:srgbClr val="1442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33" autoAdjust="0"/>
  </p:normalViewPr>
  <p:slideViewPr>
    <p:cSldViewPr>
      <p:cViewPr varScale="1">
        <p:scale>
          <a:sx n="112" d="100"/>
          <a:sy n="112" d="100"/>
        </p:scale>
        <p:origin x="516" y="13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736B4C-E881-4DE1-83DF-4825F30F503A}" type="doc">
      <dgm:prSet loTypeId="urn:microsoft.com/office/officeart/2016/7/layout/BasicProcessNew" loCatId="process" qsTypeId="urn:microsoft.com/office/officeart/2005/8/quickstyle/simple1" qsCatId="simple" csTypeId="urn:microsoft.com/office/officeart/2005/8/colors/colorful1" csCatId="colorful" phldr="1"/>
      <dgm:spPr/>
      <dgm:t>
        <a:bodyPr rtlCol="0"/>
        <a:lstStyle/>
        <a:p>
          <a:pPr rtl="0"/>
          <a:endParaRPr lang="es-ES"/>
        </a:p>
      </dgm:t>
    </dgm:pt>
    <dgm:pt modelId="{BA9E4A21-F70C-430B-8D62-1B5F712C3790}">
      <dgm:prSet custT="1"/>
      <dgm:spPr>
        <a:solidFill>
          <a:schemeClr val="accent2">
            <a:lumMod val="60000"/>
            <a:lumOff val="40000"/>
          </a:schemeClr>
        </a:solidFill>
        <a:ln>
          <a:noFill/>
        </a:ln>
      </dgm:spPr>
      <dgm:t>
        <a:bodyPr rtlCol="0" anchor="t"/>
        <a:lstStyle/>
        <a:p>
          <a:pPr algn="l" rtl="0"/>
          <a:r>
            <a:rPr lang="es-ES" sz="1400" b="0" i="0" u="none" dirty="0">
              <a:solidFill>
                <a:schemeClr val="bg1"/>
              </a:solidFill>
              <a:latin typeface="+mj-lt"/>
            </a:rPr>
            <a:t>Título</a:t>
          </a:r>
        </a:p>
        <a:p>
          <a:pPr algn="l" rtl="0"/>
          <a:endParaRPr lang="es-ES" sz="1100" b="1" i="0" u="none" dirty="0">
            <a:solidFill>
              <a:schemeClr val="bg1"/>
            </a:solidFill>
          </a:endParaRPr>
        </a:p>
        <a:p>
          <a:pPr algn="l" rtl="0"/>
          <a:r>
            <a:rPr lang="es-ES" sz="1100" b="0" i="0" u="none" dirty="0">
              <a:solidFill>
                <a:schemeClr val="bg1"/>
              </a:solidFill>
            </a:rPr>
            <a:t>Para iniciar una presentación, vaya a la pestaña Presentación con diapositivas y seleccione Desde el principio.</a:t>
          </a:r>
          <a:endParaRPr lang="es-ES" sz="1100" dirty="0">
            <a:solidFill>
              <a:schemeClr val="bg1"/>
            </a:solidFill>
          </a:endParaRPr>
        </a:p>
      </dgm:t>
    </dgm:pt>
    <dgm:pt modelId="{F51A3B3D-A6E3-40DA-AD05-6EC430B38839}" type="parTrans" cxnId="{5F71472E-521E-43A0-8AC5-B05D52F9310A}">
      <dgm:prSet/>
      <dgm:spPr/>
      <dgm:t>
        <a:bodyPr rtlCol="0"/>
        <a:lstStyle/>
        <a:p>
          <a:pPr rtl="0"/>
          <a:endParaRPr lang="es-ES"/>
        </a:p>
      </dgm:t>
    </dgm:pt>
    <dgm:pt modelId="{9B6F50AF-B8C6-4BC4-AD62-366212B50DE3}" type="sibTrans" cxnId="{5F71472E-521E-43A0-8AC5-B05D52F9310A}">
      <dgm:prSet/>
      <dgm:spPr>
        <a:solidFill>
          <a:schemeClr val="accent3">
            <a:lumMod val="60000"/>
            <a:lumOff val="40000"/>
          </a:schemeClr>
        </a:solidFill>
        <a:ln>
          <a:noFill/>
        </a:ln>
      </dgm:spPr>
      <dgm:t>
        <a:bodyPr rtlCol="0"/>
        <a:lstStyle/>
        <a:p>
          <a:pPr rtl="0"/>
          <a:endParaRPr lang="es-ES"/>
        </a:p>
      </dgm:t>
    </dgm:pt>
    <dgm:pt modelId="{C26B8F99-7354-474E-9622-E9DC62381FD6}">
      <dgm:prSet custT="1"/>
      <dgm:spPr>
        <a:solidFill>
          <a:schemeClr val="accent4">
            <a:lumMod val="60000"/>
            <a:lumOff val="40000"/>
          </a:schemeClr>
        </a:solidFill>
        <a:ln>
          <a:noFill/>
        </a:ln>
      </dgm:spPr>
      <dgm:t>
        <a:bodyPr rtlCol="0" anchor="t"/>
        <a:lstStyle/>
        <a:p>
          <a:pPr algn="l" rtl="0"/>
          <a:r>
            <a:rPr lang="es-ES" sz="1400" b="0" i="0" u="none">
              <a:solidFill>
                <a:schemeClr val="bg1"/>
              </a:solidFill>
              <a:latin typeface="+mj-lt"/>
            </a:rPr>
            <a:t>Título</a:t>
          </a:r>
        </a:p>
        <a:p>
          <a:pPr algn="l" rtl="0"/>
          <a:endParaRPr lang="es-ES" sz="1100" b="0" i="0" u="none" dirty="0">
            <a:solidFill>
              <a:schemeClr val="bg1"/>
            </a:solidFill>
          </a:endParaRPr>
        </a:p>
        <a:p>
          <a:pPr algn="l" rtl="0"/>
          <a:r>
            <a:rPr lang="es-ES" sz="1100" b="0" i="0" u="none">
              <a:solidFill>
                <a:schemeClr val="bg1"/>
              </a:solidFill>
            </a:rPr>
            <a:t>Para mostrar la vista Moderador, en la vista Presentación con diapositivas, en la barra de control de la parte inferior izquierda, seleccione los tres puntos y, luego, Mostrar vista Moderador. </a:t>
          </a:r>
          <a:endParaRPr lang="es-ES" sz="1100" dirty="0">
            <a:solidFill>
              <a:schemeClr val="bg1"/>
            </a:solidFill>
          </a:endParaRPr>
        </a:p>
      </dgm:t>
    </dgm:pt>
    <dgm:pt modelId="{665EFDC8-5597-4541-8ED7-D70FAE9FD1D5}" type="parTrans" cxnId="{3E77F6CB-EB9F-4F14-ABCA-28553D000B00}">
      <dgm:prSet/>
      <dgm:spPr/>
      <dgm:t>
        <a:bodyPr rtlCol="0"/>
        <a:lstStyle/>
        <a:p>
          <a:pPr rtl="0"/>
          <a:endParaRPr lang="es-ES"/>
        </a:p>
      </dgm:t>
    </dgm:pt>
    <dgm:pt modelId="{AF2434B5-6E1E-4693-9F58-C071BE8BCC4E}" type="sibTrans" cxnId="{3E77F6CB-EB9F-4F14-ABCA-28553D000B00}">
      <dgm:prSet/>
      <dgm:spPr>
        <a:solidFill>
          <a:schemeClr val="accent5">
            <a:lumMod val="60000"/>
            <a:lumOff val="40000"/>
          </a:schemeClr>
        </a:solidFill>
        <a:ln>
          <a:noFill/>
        </a:ln>
      </dgm:spPr>
      <dgm:t>
        <a:bodyPr rtlCol="0"/>
        <a:lstStyle/>
        <a:p>
          <a:pPr rtl="0"/>
          <a:endParaRPr lang="es-ES"/>
        </a:p>
      </dgm:t>
    </dgm:pt>
    <dgm:pt modelId="{874BDB5F-5369-45BE-9C0A-65CAD838D03F}">
      <dgm:prSet custT="1"/>
      <dgm:spPr>
        <a:solidFill>
          <a:schemeClr val="accent6">
            <a:lumMod val="60000"/>
            <a:lumOff val="40000"/>
          </a:schemeClr>
        </a:solidFill>
        <a:ln>
          <a:noFill/>
        </a:ln>
      </dgm:spPr>
      <dgm:t>
        <a:bodyPr rtlCol="0" anchor="t"/>
        <a:lstStyle/>
        <a:p>
          <a:pPr algn="l" rtl="0"/>
          <a:r>
            <a:rPr lang="es-ES" sz="1400" b="0" i="0" u="none" dirty="0">
              <a:solidFill>
                <a:schemeClr val="bg1"/>
              </a:solidFill>
              <a:latin typeface="+mj-lt"/>
            </a:rPr>
            <a:t>Título</a:t>
          </a:r>
        </a:p>
        <a:p>
          <a:pPr algn="l" rtl="0"/>
          <a:endParaRPr lang="es-ES" sz="1100" b="0" i="0" u="none" dirty="0">
            <a:solidFill>
              <a:schemeClr val="bg1"/>
            </a:solidFill>
          </a:endParaRPr>
        </a:p>
        <a:p>
          <a:pPr algn="l" rtl="0"/>
          <a:r>
            <a:rPr lang="es-ES" sz="1100" b="0" i="0" u="none" dirty="0">
              <a:solidFill>
                <a:schemeClr val="bg1"/>
              </a:solidFill>
            </a:rPr>
            <a:t>Durante la presentación, puede ver las notas del orador en el monitor, pero estas no son visibles para el público. </a:t>
          </a:r>
          <a:endParaRPr lang="es-ES" sz="1100" dirty="0">
            <a:solidFill>
              <a:schemeClr val="bg1"/>
            </a:solidFill>
          </a:endParaRPr>
        </a:p>
      </dgm:t>
    </dgm:pt>
    <dgm:pt modelId="{2EDD66A9-F30E-490B-B090-6CB1651D9AAF}" type="parTrans" cxnId="{A329C3BC-E435-40BF-A645-0453C207B000}">
      <dgm:prSet/>
      <dgm:spPr/>
      <dgm:t>
        <a:bodyPr rtlCol="0"/>
        <a:lstStyle/>
        <a:p>
          <a:pPr rtl="0"/>
          <a:endParaRPr lang="es-ES"/>
        </a:p>
      </dgm:t>
    </dgm:pt>
    <dgm:pt modelId="{16149AF5-A0AA-46AE-B1C7-782F3E1E4439}" type="sibTrans" cxnId="{A329C3BC-E435-40BF-A645-0453C207B000}">
      <dgm:prSet/>
      <dgm:spPr>
        <a:solidFill>
          <a:schemeClr val="accent2">
            <a:lumMod val="60000"/>
            <a:lumOff val="40000"/>
          </a:schemeClr>
        </a:solidFill>
        <a:ln>
          <a:noFill/>
        </a:ln>
      </dgm:spPr>
      <dgm:t>
        <a:bodyPr rtlCol="0"/>
        <a:lstStyle/>
        <a:p>
          <a:pPr rtl="0"/>
          <a:endParaRPr lang="es-ES"/>
        </a:p>
      </dgm:t>
    </dgm:pt>
    <dgm:pt modelId="{BBFCE2B9-D064-46E3-BD7F-D8BC70BA1CD6}">
      <dgm:prSet custT="1"/>
      <dgm:spPr>
        <a:solidFill>
          <a:schemeClr val="accent3">
            <a:lumMod val="60000"/>
            <a:lumOff val="40000"/>
          </a:schemeClr>
        </a:solidFill>
        <a:ln>
          <a:noFill/>
        </a:ln>
      </dgm:spPr>
      <dgm:t>
        <a:bodyPr rtlCol="0" anchor="t"/>
        <a:lstStyle/>
        <a:p>
          <a:pPr algn="l" rtl="0"/>
          <a:r>
            <a:rPr lang="es-ES" sz="1400" b="0" i="0" u="none">
              <a:solidFill>
                <a:schemeClr val="bg1"/>
              </a:solidFill>
              <a:latin typeface="+mj-lt"/>
            </a:rPr>
            <a:t>Título</a:t>
          </a:r>
        </a:p>
        <a:p>
          <a:pPr algn="l" rtl="0"/>
          <a:endParaRPr lang="es-ES" sz="1100" b="0" i="0" u="none" dirty="0">
            <a:solidFill>
              <a:schemeClr val="bg1"/>
            </a:solidFill>
          </a:endParaRPr>
        </a:p>
        <a:p>
          <a:pPr algn="l" rtl="0"/>
          <a:r>
            <a:rPr lang="es-ES" sz="1100" b="0" i="0" u="none">
              <a:solidFill>
                <a:schemeClr val="bg1"/>
              </a:solidFill>
            </a:rPr>
            <a:t>El Panel de notas es un cuadro que aparece debajo de cada diapositiva. Púlselo para agregar notas. </a:t>
          </a:r>
          <a:endParaRPr lang="es-ES" sz="1100" dirty="0">
            <a:solidFill>
              <a:schemeClr val="bg1"/>
            </a:solidFill>
          </a:endParaRPr>
        </a:p>
      </dgm:t>
    </dgm:pt>
    <dgm:pt modelId="{BAA7C3C9-3440-4410-A5CF-18852D832D40}" type="parTrans" cxnId="{EF552FBC-1504-4E3E-8B35-418C1DFB9469}">
      <dgm:prSet/>
      <dgm:spPr/>
      <dgm:t>
        <a:bodyPr rtlCol="0"/>
        <a:lstStyle/>
        <a:p>
          <a:pPr rtl="0"/>
          <a:endParaRPr lang="es-ES"/>
        </a:p>
      </dgm:t>
    </dgm:pt>
    <dgm:pt modelId="{6C1D6316-00D1-4F52-BCE9-EBA477A0C04B}" type="sibTrans" cxnId="{EF552FBC-1504-4E3E-8B35-418C1DFB9469}">
      <dgm:prSet/>
      <dgm:spPr>
        <a:solidFill>
          <a:schemeClr val="accent4">
            <a:lumMod val="60000"/>
            <a:lumOff val="40000"/>
          </a:schemeClr>
        </a:solidFill>
        <a:ln>
          <a:noFill/>
        </a:ln>
      </dgm:spPr>
      <dgm:t>
        <a:bodyPr rtlCol="0"/>
        <a:lstStyle/>
        <a:p>
          <a:pPr rtl="0"/>
          <a:endParaRPr lang="es-ES"/>
        </a:p>
      </dgm:t>
    </dgm:pt>
    <dgm:pt modelId="{73097BFC-837C-479B-94D4-5B5B8F1E3ADC}">
      <dgm:prSet custT="1"/>
      <dgm:spPr>
        <a:solidFill>
          <a:schemeClr val="accent5">
            <a:lumMod val="60000"/>
            <a:lumOff val="40000"/>
          </a:schemeClr>
        </a:solidFill>
        <a:ln>
          <a:noFill/>
        </a:ln>
      </dgm:spPr>
      <dgm:t>
        <a:bodyPr rtlCol="0" anchor="t"/>
        <a:lstStyle/>
        <a:p>
          <a:pPr algn="l" rtl="0"/>
          <a:r>
            <a:rPr lang="es-ES" sz="1400" b="0" i="0" u="none">
              <a:solidFill>
                <a:schemeClr val="bg1"/>
              </a:solidFill>
              <a:latin typeface="+mj-lt"/>
            </a:rPr>
            <a:t>Título</a:t>
          </a:r>
        </a:p>
        <a:p>
          <a:pPr algn="l" rtl="0"/>
          <a:endParaRPr lang="es-ES" sz="1100" b="0" i="0" u="none" dirty="0">
            <a:solidFill>
              <a:schemeClr val="bg1"/>
            </a:solidFill>
          </a:endParaRPr>
        </a:p>
        <a:p>
          <a:pPr algn="l" rtl="0"/>
          <a:r>
            <a:rPr lang="es-ES" sz="1100" b="0" i="0" u="none">
              <a:solidFill>
                <a:schemeClr val="bg1"/>
              </a:solidFill>
            </a:rPr>
            <a:t>Si no ve el panel de notas o está minimizado por completo, haga clic en Notas en la barra de tareas, situada en la parte inferior de la ventana de PowerPoint. </a:t>
          </a:r>
          <a:endParaRPr lang="es-ES" sz="1100" dirty="0">
            <a:solidFill>
              <a:schemeClr val="bg1"/>
            </a:solidFill>
          </a:endParaRPr>
        </a:p>
      </dgm:t>
    </dgm:pt>
    <dgm:pt modelId="{6F455F33-BA1D-4C55-A68C-A36D438C12A7}" type="parTrans" cxnId="{5B994242-1331-428D-83B3-907C0572EA5F}">
      <dgm:prSet/>
      <dgm:spPr/>
      <dgm:t>
        <a:bodyPr rtlCol="0"/>
        <a:lstStyle/>
        <a:p>
          <a:pPr rtl="0"/>
          <a:endParaRPr lang="es-ES"/>
        </a:p>
      </dgm:t>
    </dgm:pt>
    <dgm:pt modelId="{D4944640-6F82-46EC-8DCA-947F3C08E4D7}" type="sibTrans" cxnId="{5B994242-1331-428D-83B3-907C0572EA5F}">
      <dgm:prSet/>
      <dgm:spPr/>
      <dgm:t>
        <a:bodyPr rtlCol="0"/>
        <a:lstStyle/>
        <a:p>
          <a:pPr rtl="0"/>
          <a:endParaRPr lang="es-ES"/>
        </a:p>
      </dgm:t>
    </dgm:pt>
    <dgm:pt modelId="{C23467C3-078A-4FCD-ACB3-1BC02741C5CD}" type="pres">
      <dgm:prSet presAssocID="{D9736B4C-E881-4DE1-83DF-4825F30F503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6767A1E-0C2A-4D2E-8525-E57CAC541DD7}" type="pres">
      <dgm:prSet presAssocID="{BA9E4A21-F70C-430B-8D62-1B5F712C3790}" presName="node" presStyleLbl="node1" presStyleIdx="0" presStyleCnt="9" custScaleY="11318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19FD588-E874-4A65-9F09-21D89360EEFF}" type="pres">
      <dgm:prSet presAssocID="{9B6F50AF-B8C6-4BC4-AD62-366212B50DE3}" presName="sibTransSpacerBeforeConnector" presStyleCnt="0"/>
      <dgm:spPr/>
    </dgm:pt>
    <dgm:pt modelId="{6B03E9D9-C3BC-454B-BBEE-2D8AA8B31FBB}" type="pres">
      <dgm:prSet presAssocID="{9B6F50AF-B8C6-4BC4-AD62-366212B50DE3}" presName="sibTrans" presStyleLbl="node1" presStyleIdx="1" presStyleCnt="9"/>
      <dgm:spPr/>
      <dgm:t>
        <a:bodyPr/>
        <a:lstStyle/>
        <a:p>
          <a:endParaRPr lang="es-ES"/>
        </a:p>
      </dgm:t>
    </dgm:pt>
    <dgm:pt modelId="{8F6DB77C-3105-49A3-8436-61BC84FB18E3}" type="pres">
      <dgm:prSet presAssocID="{9B6F50AF-B8C6-4BC4-AD62-366212B50DE3}" presName="sibTransSpacerAfterConnector" presStyleCnt="0"/>
      <dgm:spPr/>
    </dgm:pt>
    <dgm:pt modelId="{1CBFF9DC-A4D2-4E04-A0D6-F0C7AB8F3E7B}" type="pres">
      <dgm:prSet presAssocID="{C26B8F99-7354-474E-9622-E9DC62381FD6}" presName="node" presStyleLbl="node1" presStyleIdx="2" presStyleCnt="9" custScaleY="11318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62DDFAA-7F15-445D-99E8-6C922A5584CE}" type="pres">
      <dgm:prSet presAssocID="{AF2434B5-6E1E-4693-9F58-C071BE8BCC4E}" presName="sibTransSpacerBeforeConnector" presStyleCnt="0"/>
      <dgm:spPr/>
    </dgm:pt>
    <dgm:pt modelId="{AF44834B-DD95-4212-9D02-BE44E1C4FAF7}" type="pres">
      <dgm:prSet presAssocID="{AF2434B5-6E1E-4693-9F58-C071BE8BCC4E}" presName="sibTrans" presStyleLbl="node1" presStyleIdx="3" presStyleCnt="9"/>
      <dgm:spPr/>
      <dgm:t>
        <a:bodyPr/>
        <a:lstStyle/>
        <a:p>
          <a:endParaRPr lang="es-ES"/>
        </a:p>
      </dgm:t>
    </dgm:pt>
    <dgm:pt modelId="{E58106FB-CE52-494E-8E70-912A2016DC68}" type="pres">
      <dgm:prSet presAssocID="{AF2434B5-6E1E-4693-9F58-C071BE8BCC4E}" presName="sibTransSpacerAfterConnector" presStyleCnt="0"/>
      <dgm:spPr/>
    </dgm:pt>
    <dgm:pt modelId="{A8ADD8CD-4CDD-4FEF-A9A0-14FE4FF5D7A4}" type="pres">
      <dgm:prSet presAssocID="{874BDB5F-5369-45BE-9C0A-65CAD838D03F}" presName="node" presStyleLbl="node1" presStyleIdx="4" presStyleCnt="9" custScaleY="11318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D661BAC-6D17-4E0E-ABF3-18F2A9113AA1}" type="pres">
      <dgm:prSet presAssocID="{16149AF5-A0AA-46AE-B1C7-782F3E1E4439}" presName="sibTransSpacerBeforeConnector" presStyleCnt="0"/>
      <dgm:spPr/>
    </dgm:pt>
    <dgm:pt modelId="{53596B78-8AB6-478F-818D-70C2A8E8D41B}" type="pres">
      <dgm:prSet presAssocID="{16149AF5-A0AA-46AE-B1C7-782F3E1E4439}" presName="sibTrans" presStyleLbl="node1" presStyleIdx="5" presStyleCnt="9"/>
      <dgm:spPr/>
      <dgm:t>
        <a:bodyPr/>
        <a:lstStyle/>
        <a:p>
          <a:endParaRPr lang="es-ES"/>
        </a:p>
      </dgm:t>
    </dgm:pt>
    <dgm:pt modelId="{22C0B832-512C-4146-A604-88A8A3A5545E}" type="pres">
      <dgm:prSet presAssocID="{16149AF5-A0AA-46AE-B1C7-782F3E1E4439}" presName="sibTransSpacerAfterConnector" presStyleCnt="0"/>
      <dgm:spPr/>
    </dgm:pt>
    <dgm:pt modelId="{4451768F-6CCE-4CC1-AAD6-9EED5A6F54F8}" type="pres">
      <dgm:prSet presAssocID="{BBFCE2B9-D064-46E3-BD7F-D8BC70BA1CD6}" presName="node" presStyleLbl="node1" presStyleIdx="6" presStyleCnt="9" custScaleY="11318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9EAB7CB-080B-4632-9701-AB5CFFA85B01}" type="pres">
      <dgm:prSet presAssocID="{6C1D6316-00D1-4F52-BCE9-EBA477A0C04B}" presName="sibTransSpacerBeforeConnector" presStyleCnt="0"/>
      <dgm:spPr/>
    </dgm:pt>
    <dgm:pt modelId="{CD0EF91E-9B9A-416E-B3B1-83CAAD8E5B71}" type="pres">
      <dgm:prSet presAssocID="{6C1D6316-00D1-4F52-BCE9-EBA477A0C04B}" presName="sibTrans" presStyleLbl="node1" presStyleIdx="7" presStyleCnt="9"/>
      <dgm:spPr/>
      <dgm:t>
        <a:bodyPr/>
        <a:lstStyle/>
        <a:p>
          <a:endParaRPr lang="es-ES"/>
        </a:p>
      </dgm:t>
    </dgm:pt>
    <dgm:pt modelId="{4B27E88F-73CF-4BCD-A926-F07B1F6E2AEA}" type="pres">
      <dgm:prSet presAssocID="{6C1D6316-00D1-4F52-BCE9-EBA477A0C04B}" presName="sibTransSpacerAfterConnector" presStyleCnt="0"/>
      <dgm:spPr/>
    </dgm:pt>
    <dgm:pt modelId="{EB061C86-BF69-4672-9C2E-057379637EA3}" type="pres">
      <dgm:prSet presAssocID="{73097BFC-837C-479B-94D4-5B5B8F1E3ADC}" presName="node" presStyleLbl="node1" presStyleIdx="8" presStyleCnt="9" custScaleY="11318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0974AE5-CA13-4B93-BD87-772DEA97919A}" type="presOf" srcId="{16149AF5-A0AA-46AE-B1C7-782F3E1E4439}" destId="{53596B78-8AB6-478F-818D-70C2A8E8D41B}" srcOrd="0" destOrd="0" presId="urn:microsoft.com/office/officeart/2016/7/layout/BasicProcessNew"/>
    <dgm:cxn modelId="{23907D2E-639F-49ED-ADB9-B458E2571088}" type="presOf" srcId="{6C1D6316-00D1-4F52-BCE9-EBA477A0C04B}" destId="{CD0EF91E-9B9A-416E-B3B1-83CAAD8E5B71}" srcOrd="0" destOrd="0" presId="urn:microsoft.com/office/officeart/2016/7/layout/BasicProcessNew"/>
    <dgm:cxn modelId="{30F8D329-6939-4F01-BB7A-8686A867BE70}" type="presOf" srcId="{9B6F50AF-B8C6-4BC4-AD62-366212B50DE3}" destId="{6B03E9D9-C3BC-454B-BBEE-2D8AA8B31FBB}" srcOrd="0" destOrd="0" presId="urn:microsoft.com/office/officeart/2016/7/layout/BasicProcessNew"/>
    <dgm:cxn modelId="{5F71472E-521E-43A0-8AC5-B05D52F9310A}" srcId="{D9736B4C-E881-4DE1-83DF-4825F30F503A}" destId="{BA9E4A21-F70C-430B-8D62-1B5F712C3790}" srcOrd="0" destOrd="0" parTransId="{F51A3B3D-A6E3-40DA-AD05-6EC430B38839}" sibTransId="{9B6F50AF-B8C6-4BC4-AD62-366212B50DE3}"/>
    <dgm:cxn modelId="{EF552FBC-1504-4E3E-8B35-418C1DFB9469}" srcId="{D9736B4C-E881-4DE1-83DF-4825F30F503A}" destId="{BBFCE2B9-D064-46E3-BD7F-D8BC70BA1CD6}" srcOrd="3" destOrd="0" parTransId="{BAA7C3C9-3440-4410-A5CF-18852D832D40}" sibTransId="{6C1D6316-00D1-4F52-BCE9-EBA477A0C04B}"/>
    <dgm:cxn modelId="{53C20DF6-FAAC-427A-AD42-1C038FFCA0BA}" type="presOf" srcId="{BA9E4A21-F70C-430B-8D62-1B5F712C3790}" destId="{E6767A1E-0C2A-4D2E-8525-E57CAC541DD7}" srcOrd="0" destOrd="0" presId="urn:microsoft.com/office/officeart/2016/7/layout/BasicProcessNew"/>
    <dgm:cxn modelId="{5B994242-1331-428D-83B3-907C0572EA5F}" srcId="{D9736B4C-E881-4DE1-83DF-4825F30F503A}" destId="{73097BFC-837C-479B-94D4-5B5B8F1E3ADC}" srcOrd="4" destOrd="0" parTransId="{6F455F33-BA1D-4C55-A68C-A36D438C12A7}" sibTransId="{D4944640-6F82-46EC-8DCA-947F3C08E4D7}"/>
    <dgm:cxn modelId="{A329C3BC-E435-40BF-A645-0453C207B000}" srcId="{D9736B4C-E881-4DE1-83DF-4825F30F503A}" destId="{874BDB5F-5369-45BE-9C0A-65CAD838D03F}" srcOrd="2" destOrd="0" parTransId="{2EDD66A9-F30E-490B-B090-6CB1651D9AAF}" sibTransId="{16149AF5-A0AA-46AE-B1C7-782F3E1E4439}"/>
    <dgm:cxn modelId="{3E77F6CB-EB9F-4F14-ABCA-28553D000B00}" srcId="{D9736B4C-E881-4DE1-83DF-4825F30F503A}" destId="{C26B8F99-7354-474E-9622-E9DC62381FD6}" srcOrd="1" destOrd="0" parTransId="{665EFDC8-5597-4541-8ED7-D70FAE9FD1D5}" sibTransId="{AF2434B5-6E1E-4693-9F58-C071BE8BCC4E}"/>
    <dgm:cxn modelId="{477F201F-0BF8-48EF-917B-B2D95AA544FF}" type="presOf" srcId="{AF2434B5-6E1E-4693-9F58-C071BE8BCC4E}" destId="{AF44834B-DD95-4212-9D02-BE44E1C4FAF7}" srcOrd="0" destOrd="0" presId="urn:microsoft.com/office/officeart/2016/7/layout/BasicProcessNew"/>
    <dgm:cxn modelId="{BD5BB601-E021-4D6E-9A65-5BA2C2741308}" type="presOf" srcId="{C26B8F99-7354-474E-9622-E9DC62381FD6}" destId="{1CBFF9DC-A4D2-4E04-A0D6-F0C7AB8F3E7B}" srcOrd="0" destOrd="0" presId="urn:microsoft.com/office/officeart/2016/7/layout/BasicProcessNew"/>
    <dgm:cxn modelId="{7908A941-7D24-4B8A-AC91-4ED0C5E41364}" type="presOf" srcId="{BBFCE2B9-D064-46E3-BD7F-D8BC70BA1CD6}" destId="{4451768F-6CCE-4CC1-AAD6-9EED5A6F54F8}" srcOrd="0" destOrd="0" presId="urn:microsoft.com/office/officeart/2016/7/layout/BasicProcessNew"/>
    <dgm:cxn modelId="{94D10204-4825-48D5-BBCF-0897D43A2060}" type="presOf" srcId="{874BDB5F-5369-45BE-9C0A-65CAD838D03F}" destId="{A8ADD8CD-4CDD-4FEF-A9A0-14FE4FF5D7A4}" srcOrd="0" destOrd="0" presId="urn:microsoft.com/office/officeart/2016/7/layout/BasicProcessNew"/>
    <dgm:cxn modelId="{4512468F-C636-44FD-AE7F-0ACA0D087E96}" type="presOf" srcId="{D9736B4C-E881-4DE1-83DF-4825F30F503A}" destId="{C23467C3-078A-4FCD-ACB3-1BC02741C5CD}" srcOrd="0" destOrd="0" presId="urn:microsoft.com/office/officeart/2016/7/layout/BasicProcessNew"/>
    <dgm:cxn modelId="{7CB786E0-D6BB-472E-9218-B81C278F5BD0}" type="presOf" srcId="{73097BFC-837C-479B-94D4-5B5B8F1E3ADC}" destId="{EB061C86-BF69-4672-9C2E-057379637EA3}" srcOrd="0" destOrd="0" presId="urn:microsoft.com/office/officeart/2016/7/layout/BasicProcessNew"/>
    <dgm:cxn modelId="{843C74E5-A1DA-43CB-93E9-8A4F1C1BF519}" type="presParOf" srcId="{C23467C3-078A-4FCD-ACB3-1BC02741C5CD}" destId="{E6767A1E-0C2A-4D2E-8525-E57CAC541DD7}" srcOrd="0" destOrd="0" presId="urn:microsoft.com/office/officeart/2016/7/layout/BasicProcessNew"/>
    <dgm:cxn modelId="{86D3D14D-7B61-4DCC-8B4C-C813878FFA17}" type="presParOf" srcId="{C23467C3-078A-4FCD-ACB3-1BC02741C5CD}" destId="{B19FD588-E874-4A65-9F09-21D89360EEFF}" srcOrd="1" destOrd="0" presId="urn:microsoft.com/office/officeart/2016/7/layout/BasicProcessNew"/>
    <dgm:cxn modelId="{F7980501-3024-4B1A-B08C-0BDE9D4A4434}" type="presParOf" srcId="{C23467C3-078A-4FCD-ACB3-1BC02741C5CD}" destId="{6B03E9D9-C3BC-454B-BBEE-2D8AA8B31FBB}" srcOrd="2" destOrd="0" presId="urn:microsoft.com/office/officeart/2016/7/layout/BasicProcessNew"/>
    <dgm:cxn modelId="{554FEE97-19D9-43DD-9D4C-CCD798A52E7E}" type="presParOf" srcId="{C23467C3-078A-4FCD-ACB3-1BC02741C5CD}" destId="{8F6DB77C-3105-49A3-8436-61BC84FB18E3}" srcOrd="3" destOrd="0" presId="urn:microsoft.com/office/officeart/2016/7/layout/BasicProcessNew"/>
    <dgm:cxn modelId="{7F141B40-83FB-4CE0-8450-DDD50E61D5E8}" type="presParOf" srcId="{C23467C3-078A-4FCD-ACB3-1BC02741C5CD}" destId="{1CBFF9DC-A4D2-4E04-A0D6-F0C7AB8F3E7B}" srcOrd="4" destOrd="0" presId="urn:microsoft.com/office/officeart/2016/7/layout/BasicProcessNew"/>
    <dgm:cxn modelId="{7E1D1AE4-E9EF-44D2-9A19-0C5FBBA5CC80}" type="presParOf" srcId="{C23467C3-078A-4FCD-ACB3-1BC02741C5CD}" destId="{E62DDFAA-7F15-445D-99E8-6C922A5584CE}" srcOrd="5" destOrd="0" presId="urn:microsoft.com/office/officeart/2016/7/layout/BasicProcessNew"/>
    <dgm:cxn modelId="{A907B2B8-C353-4C73-9631-AB6BE8719ED0}" type="presParOf" srcId="{C23467C3-078A-4FCD-ACB3-1BC02741C5CD}" destId="{AF44834B-DD95-4212-9D02-BE44E1C4FAF7}" srcOrd="6" destOrd="0" presId="urn:microsoft.com/office/officeart/2016/7/layout/BasicProcessNew"/>
    <dgm:cxn modelId="{4DA90B0B-1553-42BB-BFB2-FEF22187BB03}" type="presParOf" srcId="{C23467C3-078A-4FCD-ACB3-1BC02741C5CD}" destId="{E58106FB-CE52-494E-8E70-912A2016DC68}" srcOrd="7" destOrd="0" presId="urn:microsoft.com/office/officeart/2016/7/layout/BasicProcessNew"/>
    <dgm:cxn modelId="{551A07CD-ADA6-4F7C-BE50-C35C1C29F653}" type="presParOf" srcId="{C23467C3-078A-4FCD-ACB3-1BC02741C5CD}" destId="{A8ADD8CD-4CDD-4FEF-A9A0-14FE4FF5D7A4}" srcOrd="8" destOrd="0" presId="urn:microsoft.com/office/officeart/2016/7/layout/BasicProcessNew"/>
    <dgm:cxn modelId="{126B151A-A2C6-4AA2-8AEF-38E66EADC73B}" type="presParOf" srcId="{C23467C3-078A-4FCD-ACB3-1BC02741C5CD}" destId="{AD661BAC-6D17-4E0E-ABF3-18F2A9113AA1}" srcOrd="9" destOrd="0" presId="urn:microsoft.com/office/officeart/2016/7/layout/BasicProcessNew"/>
    <dgm:cxn modelId="{6085842C-9DB9-47C0-9EC5-FE56D0F8C970}" type="presParOf" srcId="{C23467C3-078A-4FCD-ACB3-1BC02741C5CD}" destId="{53596B78-8AB6-478F-818D-70C2A8E8D41B}" srcOrd="10" destOrd="0" presId="urn:microsoft.com/office/officeart/2016/7/layout/BasicProcessNew"/>
    <dgm:cxn modelId="{D7BD2BA7-A358-4C3A-9A53-3DE0BFC6F0C0}" type="presParOf" srcId="{C23467C3-078A-4FCD-ACB3-1BC02741C5CD}" destId="{22C0B832-512C-4146-A604-88A8A3A5545E}" srcOrd="11" destOrd="0" presId="urn:microsoft.com/office/officeart/2016/7/layout/BasicProcessNew"/>
    <dgm:cxn modelId="{DA6FD0E2-EAE4-4135-BF3B-A1ADDF99D8B4}" type="presParOf" srcId="{C23467C3-078A-4FCD-ACB3-1BC02741C5CD}" destId="{4451768F-6CCE-4CC1-AAD6-9EED5A6F54F8}" srcOrd="12" destOrd="0" presId="urn:microsoft.com/office/officeart/2016/7/layout/BasicProcessNew"/>
    <dgm:cxn modelId="{1E7853E2-DF82-452F-A645-D3362E024E4A}" type="presParOf" srcId="{C23467C3-078A-4FCD-ACB3-1BC02741C5CD}" destId="{39EAB7CB-080B-4632-9701-AB5CFFA85B01}" srcOrd="13" destOrd="0" presId="urn:microsoft.com/office/officeart/2016/7/layout/BasicProcessNew"/>
    <dgm:cxn modelId="{2BF53464-F388-4157-AB3D-50D2F7D01D3D}" type="presParOf" srcId="{C23467C3-078A-4FCD-ACB3-1BC02741C5CD}" destId="{CD0EF91E-9B9A-416E-B3B1-83CAAD8E5B71}" srcOrd="14" destOrd="0" presId="urn:microsoft.com/office/officeart/2016/7/layout/BasicProcessNew"/>
    <dgm:cxn modelId="{FAA69E18-60B8-44E9-A833-B66065D3F534}" type="presParOf" srcId="{C23467C3-078A-4FCD-ACB3-1BC02741C5CD}" destId="{4B27E88F-73CF-4BCD-A926-F07B1F6E2AEA}" srcOrd="15" destOrd="0" presId="urn:microsoft.com/office/officeart/2016/7/layout/BasicProcessNew"/>
    <dgm:cxn modelId="{9AB79882-DC1D-43F2-A6BC-2B8CB9D401F2}" type="presParOf" srcId="{C23467C3-078A-4FCD-ACB3-1BC02741C5CD}" destId="{EB061C86-BF69-4672-9C2E-057379637EA3}" srcOrd="16" destOrd="0" presId="urn:microsoft.com/office/officeart/2016/7/layout/Basic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37DF2B-DECF-44A7-8971-07475E2BCFC3}" type="doc">
      <dgm:prSet loTypeId="urn:microsoft.com/office/officeart/2018/2/layout/IconLabelList#2" loCatId="other" qsTypeId="urn:microsoft.com/office/officeart/2005/8/quickstyle/simple1" qsCatId="simple" csTypeId="urn:microsoft.com/office/officeart/2005/8/colors/accent1_2" csCatId="accent1" phldr="1"/>
      <dgm:spPr/>
    </dgm:pt>
    <dgm:pt modelId="{C8710C11-6766-4B48-9562-4B0C7B3F28D6}">
      <dgm:prSet phldrT="[Text]" custT="1"/>
      <dgm:spPr/>
      <dgm:t>
        <a:bodyPr rtlCol="0"/>
        <a:lstStyle/>
        <a:p>
          <a:pPr rtl="0">
            <a:lnSpc>
              <a:spcPct val="100000"/>
            </a:lnSpc>
          </a:pPr>
          <a:r>
            <a:rPr lang="es-ES" sz="2000" b="0">
              <a:latin typeface="+mj-lt"/>
            </a:rPr>
            <a:t>Nombre</a:t>
          </a:r>
          <a:r>
            <a:rPr lang="es-ES" sz="2000" b="0" dirty="0">
              <a:latin typeface="+mj-lt"/>
            </a:rPr>
            <a:t/>
          </a:r>
          <a:br>
            <a:rPr lang="es-ES" sz="2000" b="0" dirty="0">
              <a:latin typeface="+mj-lt"/>
            </a:rPr>
          </a:br>
          <a:r>
            <a:rPr lang="es-ES" sz="1600"/>
            <a:t>Título</a:t>
          </a:r>
        </a:p>
      </dgm:t>
    </dgm:pt>
    <dgm:pt modelId="{6F9BADAF-DEBF-4CC2-B392-F7E0CD538B78}" type="parTrans" cxnId="{E28F4DE8-1F7F-4CC4-B4F7-5167A5B9E0BA}">
      <dgm:prSet/>
      <dgm:spPr/>
      <dgm:t>
        <a:bodyPr rtlCol="0"/>
        <a:lstStyle/>
        <a:p>
          <a:pPr rtl="0"/>
          <a:endParaRPr lang="es-ES"/>
        </a:p>
      </dgm:t>
    </dgm:pt>
    <dgm:pt modelId="{CEEC8625-83FA-4202-826E-84C1185A8E32}" type="sibTrans" cxnId="{E28F4DE8-1F7F-4CC4-B4F7-5167A5B9E0BA}">
      <dgm:prSet/>
      <dgm:spPr/>
      <dgm:t>
        <a:bodyPr rtlCol="0"/>
        <a:lstStyle/>
        <a:p>
          <a:pPr rtl="0"/>
          <a:endParaRPr lang="es-ES"/>
        </a:p>
      </dgm:t>
    </dgm:pt>
    <dgm:pt modelId="{8EE3C8DC-7BA8-479C-A581-E9DA099939F2}">
      <dgm:prSet phldrT="[Text]" custT="1"/>
      <dgm:spPr/>
      <dgm:t>
        <a:bodyPr rtlCol="0"/>
        <a:lstStyle/>
        <a:p>
          <a:pPr rtl="0">
            <a:lnSpc>
              <a:spcPct val="100000"/>
            </a:lnSpc>
          </a:pPr>
          <a:r>
            <a:rPr lang="es-ES" sz="2000" b="0">
              <a:latin typeface="+mj-lt"/>
            </a:rPr>
            <a:t>Nombre</a:t>
          </a:r>
          <a:r>
            <a:rPr lang="es-ES" sz="2300" b="0" dirty="0">
              <a:latin typeface="+mj-lt"/>
            </a:rPr>
            <a:t/>
          </a:r>
          <a:br>
            <a:rPr lang="es-ES" sz="2300" b="0" dirty="0">
              <a:latin typeface="+mj-lt"/>
            </a:rPr>
          </a:br>
          <a:r>
            <a:rPr lang="es-ES" sz="1600"/>
            <a:t>Título</a:t>
          </a:r>
          <a:endParaRPr lang="es-ES" sz="2300" dirty="0"/>
        </a:p>
      </dgm:t>
    </dgm:pt>
    <dgm:pt modelId="{60ABFDD0-D409-4824-8102-DEA984738144}" type="parTrans" cxnId="{6E8797D1-3A1C-4879-9FDC-A7D2EC6197EA}">
      <dgm:prSet/>
      <dgm:spPr/>
      <dgm:t>
        <a:bodyPr rtlCol="0"/>
        <a:lstStyle/>
        <a:p>
          <a:pPr rtl="0"/>
          <a:endParaRPr lang="es-ES"/>
        </a:p>
      </dgm:t>
    </dgm:pt>
    <dgm:pt modelId="{DAC4EAD7-53AC-40F0-BA2F-8B2633CEAE11}" type="sibTrans" cxnId="{6E8797D1-3A1C-4879-9FDC-A7D2EC6197EA}">
      <dgm:prSet/>
      <dgm:spPr/>
      <dgm:t>
        <a:bodyPr rtlCol="0"/>
        <a:lstStyle/>
        <a:p>
          <a:pPr rtl="0"/>
          <a:endParaRPr lang="es-ES"/>
        </a:p>
      </dgm:t>
    </dgm:pt>
    <dgm:pt modelId="{8865AC6C-44E0-4174-AB02-044A78D94DE3}">
      <dgm:prSet phldrT="[Text]" custT="1"/>
      <dgm:spPr/>
      <dgm:t>
        <a:bodyPr rtlCol="0"/>
        <a:lstStyle/>
        <a:p>
          <a:pPr rtl="0">
            <a:lnSpc>
              <a:spcPct val="100000"/>
            </a:lnSpc>
          </a:pPr>
          <a:r>
            <a:rPr lang="es-ES" sz="2000" b="0" dirty="0">
              <a:latin typeface="+mj-lt"/>
            </a:rPr>
            <a:t>Nombre</a:t>
          </a:r>
          <a:r>
            <a:rPr lang="es-ES" sz="2300" dirty="0"/>
            <a:t/>
          </a:r>
          <a:br>
            <a:rPr lang="es-ES" sz="2300" dirty="0"/>
          </a:br>
          <a:r>
            <a:rPr lang="es-ES" sz="1600" dirty="0"/>
            <a:t>Título</a:t>
          </a:r>
          <a:endParaRPr lang="es-ES" sz="2300" dirty="0"/>
        </a:p>
      </dgm:t>
    </dgm:pt>
    <dgm:pt modelId="{3FF598BD-2671-4ECB-AD79-D0E600EEC84F}" type="parTrans" cxnId="{E5875C5E-8817-4707-AA33-E7DDCAC19481}">
      <dgm:prSet/>
      <dgm:spPr/>
      <dgm:t>
        <a:bodyPr rtlCol="0"/>
        <a:lstStyle/>
        <a:p>
          <a:pPr rtl="0"/>
          <a:endParaRPr lang="es-ES"/>
        </a:p>
      </dgm:t>
    </dgm:pt>
    <dgm:pt modelId="{258DC239-2C60-44C0-830B-87DE5EB56A01}" type="sibTrans" cxnId="{E5875C5E-8817-4707-AA33-E7DDCAC19481}">
      <dgm:prSet/>
      <dgm:spPr/>
      <dgm:t>
        <a:bodyPr rtlCol="0"/>
        <a:lstStyle/>
        <a:p>
          <a:pPr rtl="0"/>
          <a:endParaRPr lang="es-ES"/>
        </a:p>
      </dgm:t>
    </dgm:pt>
    <dgm:pt modelId="{4CCA8D10-C3FA-4512-B083-A6357EB0CB95}">
      <dgm:prSet phldrT="[Text]" custT="1"/>
      <dgm:spPr/>
      <dgm:t>
        <a:bodyPr rtlCol="0"/>
        <a:lstStyle/>
        <a:p>
          <a:pPr rtl="0">
            <a:lnSpc>
              <a:spcPct val="100000"/>
            </a:lnSpc>
          </a:pPr>
          <a:r>
            <a:rPr lang="es-ES" sz="2000" b="0">
              <a:latin typeface="+mj-lt"/>
            </a:rPr>
            <a:t>Nombre</a:t>
          </a:r>
          <a:r>
            <a:rPr lang="es-ES" sz="2300" dirty="0"/>
            <a:t/>
          </a:r>
          <a:br>
            <a:rPr lang="es-ES" sz="2300" dirty="0"/>
          </a:br>
          <a:r>
            <a:rPr lang="es-ES" sz="1600"/>
            <a:t>Título</a:t>
          </a:r>
          <a:endParaRPr lang="es-ES" sz="2300" dirty="0"/>
        </a:p>
      </dgm:t>
    </dgm:pt>
    <dgm:pt modelId="{B5B2C001-8475-4B8C-AB2D-4E98343A9D70}" type="parTrans" cxnId="{33F9154E-DA07-41FA-895E-042E033608F6}">
      <dgm:prSet/>
      <dgm:spPr/>
      <dgm:t>
        <a:bodyPr rtlCol="0"/>
        <a:lstStyle/>
        <a:p>
          <a:pPr rtl="0"/>
          <a:endParaRPr lang="es-ES"/>
        </a:p>
      </dgm:t>
    </dgm:pt>
    <dgm:pt modelId="{64AD035C-6B99-4598-BB74-F1E1070C6DFA}" type="sibTrans" cxnId="{33F9154E-DA07-41FA-895E-042E033608F6}">
      <dgm:prSet/>
      <dgm:spPr/>
      <dgm:t>
        <a:bodyPr rtlCol="0"/>
        <a:lstStyle/>
        <a:p>
          <a:pPr rtl="0"/>
          <a:endParaRPr lang="es-ES"/>
        </a:p>
      </dgm:t>
    </dgm:pt>
    <dgm:pt modelId="{F365F799-91C6-467E-8005-77142388ADA7}" type="pres">
      <dgm:prSet presAssocID="{3137DF2B-DECF-44A7-8971-07475E2BCFC3}" presName="root" presStyleCnt="0">
        <dgm:presLayoutVars>
          <dgm:dir/>
          <dgm:resizeHandles val="exact"/>
        </dgm:presLayoutVars>
      </dgm:prSet>
      <dgm:spPr/>
    </dgm:pt>
    <dgm:pt modelId="{CA712F04-4B2E-4073-826D-66E0748C08F8}" type="pres">
      <dgm:prSet presAssocID="{C8710C11-6766-4B48-9562-4B0C7B3F28D6}" presName="compNode" presStyleCnt="0"/>
      <dgm:spPr/>
    </dgm:pt>
    <dgm:pt modelId="{9A755B31-6174-4948-8B32-7FECC02D6991}" type="pres">
      <dgm:prSet presAssocID="{C8710C11-6766-4B48-9562-4B0C7B3F28D6}" presName="iconRect" presStyleLbl="node1" presStyleIdx="0" presStyleCnt="4" custScaleX="196105" custScaleY="196105" custLinFactNeighborX="-79146" custLinFactNeighborY="-46302"/>
      <dgm:spPr>
        <a:prstGeom prst="ellipse">
          <a:avLst/>
        </a:prstGeom>
        <a:blipFill dpi="0"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shot of a lady team member"/>
        </a:ext>
      </dgm:extLst>
    </dgm:pt>
    <dgm:pt modelId="{6AE71D8A-2F35-4756-A4AD-A549FB035E3F}" type="pres">
      <dgm:prSet presAssocID="{C8710C11-6766-4B48-9562-4B0C7B3F28D6}" presName="spaceRect" presStyleCnt="0"/>
      <dgm:spPr/>
    </dgm:pt>
    <dgm:pt modelId="{5CD563F8-B6A7-4F66-B65C-7F1D3844F472}" type="pres">
      <dgm:prSet presAssocID="{C8710C11-6766-4B48-9562-4B0C7B3F28D6}" presName="textRect" presStyleLbl="revTx" presStyleIdx="0" presStyleCnt="4" custScaleX="80787" custLinFactNeighborX="-34406">
        <dgm:presLayoutVars>
          <dgm:chMax val="1"/>
          <dgm:chPref val="1"/>
        </dgm:presLayoutVars>
      </dgm:prSet>
      <dgm:spPr/>
      <dgm:t>
        <a:bodyPr/>
        <a:lstStyle/>
        <a:p>
          <a:endParaRPr lang="es-ES"/>
        </a:p>
      </dgm:t>
    </dgm:pt>
    <dgm:pt modelId="{114DEDBD-1AAB-4DDF-B848-DA92D960826E}" type="pres">
      <dgm:prSet presAssocID="{CEEC8625-83FA-4202-826E-84C1185A8E32}" presName="sibTrans" presStyleCnt="0"/>
      <dgm:spPr/>
    </dgm:pt>
    <dgm:pt modelId="{14161BF4-3B2E-4990-9AA5-1E7113657AFE}" type="pres">
      <dgm:prSet presAssocID="{8EE3C8DC-7BA8-479C-A581-E9DA099939F2}" presName="compNode" presStyleCnt="0"/>
      <dgm:spPr/>
    </dgm:pt>
    <dgm:pt modelId="{FCA6A723-3A73-458A-AE3C-15B86CF5C55D}" type="pres">
      <dgm:prSet presAssocID="{8EE3C8DC-7BA8-479C-A581-E9DA099939F2}" presName="iconRect" presStyleLbl="node1" presStyleIdx="1" presStyleCnt="4" custScaleX="196105" custScaleY="196105" custLinFactNeighborX="-24516" custLinFactNeighborY="-47552"/>
      <dgm:spPr>
        <a:prstGeom prst="ellipse">
          <a:avLst/>
        </a:prstGeom>
        <a:blipFill dpi="0" rotWithShape="1"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shot of a man team member"/>
        </a:ext>
      </dgm:extLst>
    </dgm:pt>
    <dgm:pt modelId="{E9430B85-543F-4592-A6DD-AEEA4B48C6A1}" type="pres">
      <dgm:prSet presAssocID="{8EE3C8DC-7BA8-479C-A581-E9DA099939F2}" presName="spaceRect" presStyleCnt="0"/>
      <dgm:spPr/>
    </dgm:pt>
    <dgm:pt modelId="{2D06D90C-4774-439F-8532-60F8B9D1D8A7}" type="pres">
      <dgm:prSet presAssocID="{8EE3C8DC-7BA8-479C-A581-E9DA099939F2}" presName="textRect" presStyleLbl="revTx" presStyleIdx="1" presStyleCnt="4" custLinFactNeighborX="-11034">
        <dgm:presLayoutVars>
          <dgm:chMax val="1"/>
          <dgm:chPref val="1"/>
        </dgm:presLayoutVars>
      </dgm:prSet>
      <dgm:spPr/>
      <dgm:t>
        <a:bodyPr/>
        <a:lstStyle/>
        <a:p>
          <a:endParaRPr lang="es-ES"/>
        </a:p>
      </dgm:t>
    </dgm:pt>
    <dgm:pt modelId="{6AB9F53E-D91E-4E48-8AD8-05932101491C}" type="pres">
      <dgm:prSet presAssocID="{DAC4EAD7-53AC-40F0-BA2F-8B2633CEAE11}" presName="sibTrans" presStyleCnt="0"/>
      <dgm:spPr/>
    </dgm:pt>
    <dgm:pt modelId="{ED8AE489-0CC0-4251-92FB-1AC032073F86}" type="pres">
      <dgm:prSet presAssocID="{8865AC6C-44E0-4174-AB02-044A78D94DE3}" presName="compNode" presStyleCnt="0"/>
      <dgm:spPr/>
    </dgm:pt>
    <dgm:pt modelId="{5326D40B-04B6-4401-91A7-8A4487EDC6FC}" type="pres">
      <dgm:prSet presAssocID="{8865AC6C-44E0-4174-AB02-044A78D94DE3}" presName="iconRect" presStyleLbl="node1" presStyleIdx="2" presStyleCnt="4" custScaleX="196105" custScaleY="196105" custLinFactNeighborX="29964" custLinFactNeighborY="-46921"/>
      <dgm:spPr>
        <a:prstGeom prst="ellipse">
          <a:avLst/>
        </a:prstGeom>
        <a:blipFill dpi="0" rotWithShape="1"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b="505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shot of a man team member"/>
        </a:ext>
      </dgm:extLst>
    </dgm:pt>
    <dgm:pt modelId="{45C20058-83ED-45AC-83B6-B4CEEE13D9F9}" type="pres">
      <dgm:prSet presAssocID="{8865AC6C-44E0-4174-AB02-044A78D94DE3}" presName="spaceRect" presStyleCnt="0"/>
      <dgm:spPr/>
    </dgm:pt>
    <dgm:pt modelId="{1DCFB9CF-BB76-4BDC-932B-A329BC03E697}" type="pres">
      <dgm:prSet presAssocID="{8865AC6C-44E0-4174-AB02-044A78D94DE3}" presName="textRect" presStyleLbl="revTx" presStyleIdx="2" presStyleCnt="4" custLinFactNeighborX="13486">
        <dgm:presLayoutVars>
          <dgm:chMax val="1"/>
          <dgm:chPref val="1"/>
        </dgm:presLayoutVars>
      </dgm:prSet>
      <dgm:spPr/>
      <dgm:t>
        <a:bodyPr/>
        <a:lstStyle/>
        <a:p>
          <a:endParaRPr lang="es-ES"/>
        </a:p>
      </dgm:t>
    </dgm:pt>
    <dgm:pt modelId="{91B85A38-AB59-41CB-8D27-D7E3E19A9B55}" type="pres">
      <dgm:prSet presAssocID="{258DC239-2C60-44C0-830B-87DE5EB56A01}" presName="sibTrans" presStyleCnt="0"/>
      <dgm:spPr/>
    </dgm:pt>
    <dgm:pt modelId="{24C90D51-7032-4A6B-9B5F-166B3F635A62}" type="pres">
      <dgm:prSet presAssocID="{4CCA8D10-C3FA-4512-B083-A6357EB0CB95}" presName="compNode" presStyleCnt="0"/>
      <dgm:spPr/>
    </dgm:pt>
    <dgm:pt modelId="{06BBB37A-5765-4659-818E-19C6FA031590}" type="pres">
      <dgm:prSet presAssocID="{4CCA8D10-C3FA-4512-B083-A6357EB0CB95}" presName="iconRect" presStyleLbl="node1" presStyleIdx="3" presStyleCnt="4" custScaleX="196105" custScaleY="196105" custLinFactX="15758" custLinFactNeighborX="100000" custLinFactNeighborY="-46101"/>
      <dgm:spPr>
        <a:prstGeom prst="ellipse">
          <a:avLst/>
        </a:prstGeom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shot of a lady team member"/>
        </a:ext>
      </dgm:extLst>
    </dgm:pt>
    <dgm:pt modelId="{32354113-7A54-42B6-A47F-5DFFB09D6739}" type="pres">
      <dgm:prSet presAssocID="{4CCA8D10-C3FA-4512-B083-A6357EB0CB95}" presName="spaceRect" presStyleCnt="0"/>
      <dgm:spPr/>
    </dgm:pt>
    <dgm:pt modelId="{E99F2EED-C6F8-4DB7-BFDE-54EEBE3F5C29}" type="pres">
      <dgm:prSet presAssocID="{4CCA8D10-C3FA-4512-B083-A6357EB0CB95}" presName="textRect" presStyleLbl="revTx" presStyleIdx="3" presStyleCnt="4" custScaleX="78945" custLinFactNeighborX="38394">
        <dgm:presLayoutVars>
          <dgm:chMax val="1"/>
          <dgm:chPref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28F4DE8-1F7F-4CC4-B4F7-5167A5B9E0BA}" srcId="{3137DF2B-DECF-44A7-8971-07475E2BCFC3}" destId="{C8710C11-6766-4B48-9562-4B0C7B3F28D6}" srcOrd="0" destOrd="0" parTransId="{6F9BADAF-DEBF-4CC2-B392-F7E0CD538B78}" sibTransId="{CEEC8625-83FA-4202-826E-84C1185A8E32}"/>
    <dgm:cxn modelId="{2A9459E5-4140-439E-9BD4-9AB2DE2C4A38}" type="presOf" srcId="{8865AC6C-44E0-4174-AB02-044A78D94DE3}" destId="{1DCFB9CF-BB76-4BDC-932B-A329BC03E697}" srcOrd="0" destOrd="0" presId="urn:microsoft.com/office/officeart/2018/2/layout/IconLabelList#2"/>
    <dgm:cxn modelId="{CF71DB3E-1671-49D1-918E-F86717700F6A}" type="presOf" srcId="{3137DF2B-DECF-44A7-8971-07475E2BCFC3}" destId="{F365F799-91C6-467E-8005-77142388ADA7}" srcOrd="0" destOrd="0" presId="urn:microsoft.com/office/officeart/2018/2/layout/IconLabelList#2"/>
    <dgm:cxn modelId="{B73D638F-6A18-4ECE-BCF1-A1F034028815}" type="presOf" srcId="{4CCA8D10-C3FA-4512-B083-A6357EB0CB95}" destId="{E99F2EED-C6F8-4DB7-BFDE-54EEBE3F5C29}" srcOrd="0" destOrd="0" presId="urn:microsoft.com/office/officeart/2018/2/layout/IconLabelList#2"/>
    <dgm:cxn modelId="{E96A7D9E-F4EB-4385-A209-1C66A309C240}" type="presOf" srcId="{C8710C11-6766-4B48-9562-4B0C7B3F28D6}" destId="{5CD563F8-B6A7-4F66-B65C-7F1D3844F472}" srcOrd="0" destOrd="0" presId="urn:microsoft.com/office/officeart/2018/2/layout/IconLabelList#2"/>
    <dgm:cxn modelId="{33F9154E-DA07-41FA-895E-042E033608F6}" srcId="{3137DF2B-DECF-44A7-8971-07475E2BCFC3}" destId="{4CCA8D10-C3FA-4512-B083-A6357EB0CB95}" srcOrd="3" destOrd="0" parTransId="{B5B2C001-8475-4B8C-AB2D-4E98343A9D70}" sibTransId="{64AD035C-6B99-4598-BB74-F1E1070C6DFA}"/>
    <dgm:cxn modelId="{E5875C5E-8817-4707-AA33-E7DDCAC19481}" srcId="{3137DF2B-DECF-44A7-8971-07475E2BCFC3}" destId="{8865AC6C-44E0-4174-AB02-044A78D94DE3}" srcOrd="2" destOrd="0" parTransId="{3FF598BD-2671-4ECB-AD79-D0E600EEC84F}" sibTransId="{258DC239-2C60-44C0-830B-87DE5EB56A01}"/>
    <dgm:cxn modelId="{6E8797D1-3A1C-4879-9FDC-A7D2EC6197EA}" srcId="{3137DF2B-DECF-44A7-8971-07475E2BCFC3}" destId="{8EE3C8DC-7BA8-479C-A581-E9DA099939F2}" srcOrd="1" destOrd="0" parTransId="{60ABFDD0-D409-4824-8102-DEA984738144}" sibTransId="{DAC4EAD7-53AC-40F0-BA2F-8B2633CEAE11}"/>
    <dgm:cxn modelId="{B4C3C513-EEB1-45BE-B29B-48DDA2AAEA81}" type="presOf" srcId="{8EE3C8DC-7BA8-479C-A581-E9DA099939F2}" destId="{2D06D90C-4774-439F-8532-60F8B9D1D8A7}" srcOrd="0" destOrd="0" presId="urn:microsoft.com/office/officeart/2018/2/layout/IconLabelList#2"/>
    <dgm:cxn modelId="{6BBD513C-F5D4-4FA8-A487-0D4D2538E971}" type="presParOf" srcId="{F365F799-91C6-467E-8005-77142388ADA7}" destId="{CA712F04-4B2E-4073-826D-66E0748C08F8}" srcOrd="0" destOrd="0" presId="urn:microsoft.com/office/officeart/2018/2/layout/IconLabelList#2"/>
    <dgm:cxn modelId="{56859138-AD6D-4A09-83DE-0E8CCB7635FE}" type="presParOf" srcId="{CA712F04-4B2E-4073-826D-66E0748C08F8}" destId="{9A755B31-6174-4948-8B32-7FECC02D6991}" srcOrd="0" destOrd="0" presId="urn:microsoft.com/office/officeart/2018/2/layout/IconLabelList#2"/>
    <dgm:cxn modelId="{63F2413F-C9F1-4959-99FE-7B28FD68D2E8}" type="presParOf" srcId="{CA712F04-4B2E-4073-826D-66E0748C08F8}" destId="{6AE71D8A-2F35-4756-A4AD-A549FB035E3F}" srcOrd="1" destOrd="0" presId="urn:microsoft.com/office/officeart/2018/2/layout/IconLabelList#2"/>
    <dgm:cxn modelId="{86B4A9E9-4636-44A7-A374-34D349C7ABFD}" type="presParOf" srcId="{CA712F04-4B2E-4073-826D-66E0748C08F8}" destId="{5CD563F8-B6A7-4F66-B65C-7F1D3844F472}" srcOrd="2" destOrd="0" presId="urn:microsoft.com/office/officeart/2018/2/layout/IconLabelList#2"/>
    <dgm:cxn modelId="{7991CD63-A144-4C8A-A58D-40B9C43081FA}" type="presParOf" srcId="{F365F799-91C6-467E-8005-77142388ADA7}" destId="{114DEDBD-1AAB-4DDF-B848-DA92D960826E}" srcOrd="1" destOrd="0" presId="urn:microsoft.com/office/officeart/2018/2/layout/IconLabelList#2"/>
    <dgm:cxn modelId="{70A2C0E9-3008-4FF0-AA91-B81C8676252D}" type="presParOf" srcId="{F365F799-91C6-467E-8005-77142388ADA7}" destId="{14161BF4-3B2E-4990-9AA5-1E7113657AFE}" srcOrd="2" destOrd="0" presId="urn:microsoft.com/office/officeart/2018/2/layout/IconLabelList#2"/>
    <dgm:cxn modelId="{B5DC5F50-9215-46B1-876B-48CE741D30BA}" type="presParOf" srcId="{14161BF4-3B2E-4990-9AA5-1E7113657AFE}" destId="{FCA6A723-3A73-458A-AE3C-15B86CF5C55D}" srcOrd="0" destOrd="0" presId="urn:microsoft.com/office/officeart/2018/2/layout/IconLabelList#2"/>
    <dgm:cxn modelId="{4A65EBAC-774D-4B90-85CA-2263F5F760AA}" type="presParOf" srcId="{14161BF4-3B2E-4990-9AA5-1E7113657AFE}" destId="{E9430B85-543F-4592-A6DD-AEEA4B48C6A1}" srcOrd="1" destOrd="0" presId="urn:microsoft.com/office/officeart/2018/2/layout/IconLabelList#2"/>
    <dgm:cxn modelId="{2255178B-729D-4268-ADD7-C329D4782D39}" type="presParOf" srcId="{14161BF4-3B2E-4990-9AA5-1E7113657AFE}" destId="{2D06D90C-4774-439F-8532-60F8B9D1D8A7}" srcOrd="2" destOrd="0" presId="urn:microsoft.com/office/officeart/2018/2/layout/IconLabelList#2"/>
    <dgm:cxn modelId="{6EB5CD1E-DD99-447B-AB4A-8324B9C0A247}" type="presParOf" srcId="{F365F799-91C6-467E-8005-77142388ADA7}" destId="{6AB9F53E-D91E-4E48-8AD8-05932101491C}" srcOrd="3" destOrd="0" presId="urn:microsoft.com/office/officeart/2018/2/layout/IconLabelList#2"/>
    <dgm:cxn modelId="{7F5894C6-B196-4A16-BAD3-9BE32E5E5F29}" type="presParOf" srcId="{F365F799-91C6-467E-8005-77142388ADA7}" destId="{ED8AE489-0CC0-4251-92FB-1AC032073F86}" srcOrd="4" destOrd="0" presId="urn:microsoft.com/office/officeart/2018/2/layout/IconLabelList#2"/>
    <dgm:cxn modelId="{0CA4B596-C80F-48DF-9D7F-12AEF8A8DA45}" type="presParOf" srcId="{ED8AE489-0CC0-4251-92FB-1AC032073F86}" destId="{5326D40B-04B6-4401-91A7-8A4487EDC6FC}" srcOrd="0" destOrd="0" presId="urn:microsoft.com/office/officeart/2018/2/layout/IconLabelList#2"/>
    <dgm:cxn modelId="{9EF6BBB7-7258-4A43-A37D-7B482B0880B5}" type="presParOf" srcId="{ED8AE489-0CC0-4251-92FB-1AC032073F86}" destId="{45C20058-83ED-45AC-83B6-B4CEEE13D9F9}" srcOrd="1" destOrd="0" presId="urn:microsoft.com/office/officeart/2018/2/layout/IconLabelList#2"/>
    <dgm:cxn modelId="{6ED4BBD5-E123-4098-9300-F3175A0AFC49}" type="presParOf" srcId="{ED8AE489-0CC0-4251-92FB-1AC032073F86}" destId="{1DCFB9CF-BB76-4BDC-932B-A329BC03E697}" srcOrd="2" destOrd="0" presId="urn:microsoft.com/office/officeart/2018/2/layout/IconLabelList#2"/>
    <dgm:cxn modelId="{55F69110-C4EC-4F2A-9288-3B37A7C95099}" type="presParOf" srcId="{F365F799-91C6-467E-8005-77142388ADA7}" destId="{91B85A38-AB59-41CB-8D27-D7E3E19A9B55}" srcOrd="5" destOrd="0" presId="urn:microsoft.com/office/officeart/2018/2/layout/IconLabelList#2"/>
    <dgm:cxn modelId="{84455B71-2DB0-4610-81B2-FE31A2C4E829}" type="presParOf" srcId="{F365F799-91C6-467E-8005-77142388ADA7}" destId="{24C90D51-7032-4A6B-9B5F-166B3F635A62}" srcOrd="6" destOrd="0" presId="urn:microsoft.com/office/officeart/2018/2/layout/IconLabelList#2"/>
    <dgm:cxn modelId="{637DA6D7-1BAC-47BA-AB00-4F60A107688F}" type="presParOf" srcId="{24C90D51-7032-4A6B-9B5F-166B3F635A62}" destId="{06BBB37A-5765-4659-818E-19C6FA031590}" srcOrd="0" destOrd="0" presId="urn:microsoft.com/office/officeart/2018/2/layout/IconLabelList#2"/>
    <dgm:cxn modelId="{780D10F7-A85E-4B18-AB73-E526E503ED30}" type="presParOf" srcId="{24C90D51-7032-4A6B-9B5F-166B3F635A62}" destId="{32354113-7A54-42B6-A47F-5DFFB09D6739}" srcOrd="1" destOrd="0" presId="urn:microsoft.com/office/officeart/2018/2/layout/IconLabelList#2"/>
    <dgm:cxn modelId="{DC0D5492-1A92-4208-9429-6863133A55EF}" type="presParOf" srcId="{24C90D51-7032-4A6B-9B5F-166B3F635A62}" destId="{E99F2EED-C6F8-4DB7-BFDE-54EEBE3F5C29}" srcOrd="2" destOrd="0" presId="urn:microsoft.com/office/officeart/2018/2/layout/IconLabelList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767A1E-0C2A-4D2E-8525-E57CAC541DD7}">
      <dsp:nvSpPr>
        <dsp:cNvPr id="0" name=""/>
        <dsp:cNvSpPr/>
      </dsp:nvSpPr>
      <dsp:spPr>
        <a:xfrm>
          <a:off x="7480" y="512798"/>
          <a:ext cx="2001386" cy="2302794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rtlCol="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i="0" u="none" kern="1200" dirty="0">
              <a:solidFill>
                <a:schemeClr val="bg1"/>
              </a:solidFill>
              <a:latin typeface="+mj-lt"/>
            </a:rPr>
            <a:t>Título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b="1" i="0" u="none" kern="1200" dirty="0">
            <a:solidFill>
              <a:schemeClr val="bg1"/>
            </a:solidFill>
          </a:endParaRP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0" i="0" u="none" kern="1200" dirty="0">
              <a:solidFill>
                <a:schemeClr val="bg1"/>
              </a:solidFill>
            </a:rPr>
            <a:t>Para iniciar una presentación, vaya a la pestaña Presentación con diapositivas y seleccione Desde el principio.</a:t>
          </a:r>
          <a:endParaRPr lang="es-ES" sz="1100" kern="1200" dirty="0">
            <a:solidFill>
              <a:schemeClr val="bg1"/>
            </a:solidFill>
          </a:endParaRPr>
        </a:p>
      </dsp:txBody>
      <dsp:txXfrm>
        <a:off x="7480" y="512798"/>
        <a:ext cx="2001386" cy="2302794"/>
      </dsp:txXfrm>
    </dsp:sp>
    <dsp:sp modelId="{6B03E9D9-C3BC-454B-BBEE-2D8AA8B31FBB}">
      <dsp:nvSpPr>
        <dsp:cNvPr id="0" name=""/>
        <dsp:cNvSpPr/>
      </dsp:nvSpPr>
      <dsp:spPr>
        <a:xfrm>
          <a:off x="2037185" y="1542696"/>
          <a:ext cx="300207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BFF9DC-A4D2-4E04-A0D6-F0C7AB8F3E7B}">
      <dsp:nvSpPr>
        <dsp:cNvPr id="0" name=""/>
        <dsp:cNvSpPr/>
      </dsp:nvSpPr>
      <dsp:spPr>
        <a:xfrm>
          <a:off x="2365711" y="512798"/>
          <a:ext cx="2001386" cy="2302794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rtlCol="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i="0" u="none" kern="1200">
              <a:solidFill>
                <a:schemeClr val="bg1"/>
              </a:solidFill>
              <a:latin typeface="+mj-lt"/>
            </a:rPr>
            <a:t>Título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b="0" i="0" u="none" kern="1200" dirty="0">
            <a:solidFill>
              <a:schemeClr val="bg1"/>
            </a:solidFill>
          </a:endParaRP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0" i="0" u="none" kern="1200">
              <a:solidFill>
                <a:schemeClr val="bg1"/>
              </a:solidFill>
            </a:rPr>
            <a:t>Para mostrar la vista Moderador, en la vista Presentación con diapositivas, en la barra de control de la parte inferior izquierda, seleccione los tres puntos y, luego, Mostrar vista Moderador. </a:t>
          </a:r>
          <a:endParaRPr lang="es-ES" sz="1100" kern="1200" dirty="0">
            <a:solidFill>
              <a:schemeClr val="bg1"/>
            </a:solidFill>
          </a:endParaRPr>
        </a:p>
      </dsp:txBody>
      <dsp:txXfrm>
        <a:off x="2365711" y="512798"/>
        <a:ext cx="2001386" cy="2302794"/>
      </dsp:txXfrm>
    </dsp:sp>
    <dsp:sp modelId="{AF44834B-DD95-4212-9D02-BE44E1C4FAF7}">
      <dsp:nvSpPr>
        <dsp:cNvPr id="0" name=""/>
        <dsp:cNvSpPr/>
      </dsp:nvSpPr>
      <dsp:spPr>
        <a:xfrm>
          <a:off x="4395416" y="1542696"/>
          <a:ext cx="300207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ADD8CD-4CDD-4FEF-A9A0-14FE4FF5D7A4}">
      <dsp:nvSpPr>
        <dsp:cNvPr id="0" name=""/>
        <dsp:cNvSpPr/>
      </dsp:nvSpPr>
      <dsp:spPr>
        <a:xfrm>
          <a:off x="4723942" y="512798"/>
          <a:ext cx="2001386" cy="230279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rtlCol="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i="0" u="none" kern="1200" dirty="0">
              <a:solidFill>
                <a:schemeClr val="bg1"/>
              </a:solidFill>
              <a:latin typeface="+mj-lt"/>
            </a:rPr>
            <a:t>Título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b="0" i="0" u="none" kern="1200" dirty="0">
            <a:solidFill>
              <a:schemeClr val="bg1"/>
            </a:solidFill>
          </a:endParaRP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0" i="0" u="none" kern="1200" dirty="0">
              <a:solidFill>
                <a:schemeClr val="bg1"/>
              </a:solidFill>
            </a:rPr>
            <a:t>Durante la presentación, puede ver las notas del orador en el monitor, pero estas no son visibles para el público. </a:t>
          </a:r>
          <a:endParaRPr lang="es-ES" sz="1100" kern="1200" dirty="0">
            <a:solidFill>
              <a:schemeClr val="bg1"/>
            </a:solidFill>
          </a:endParaRPr>
        </a:p>
      </dsp:txBody>
      <dsp:txXfrm>
        <a:off x="4723942" y="512798"/>
        <a:ext cx="2001386" cy="2302794"/>
      </dsp:txXfrm>
    </dsp:sp>
    <dsp:sp modelId="{53596B78-8AB6-478F-818D-70C2A8E8D41B}">
      <dsp:nvSpPr>
        <dsp:cNvPr id="0" name=""/>
        <dsp:cNvSpPr/>
      </dsp:nvSpPr>
      <dsp:spPr>
        <a:xfrm>
          <a:off x="6753647" y="1542696"/>
          <a:ext cx="300207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51768F-6CCE-4CC1-AAD6-9EED5A6F54F8}">
      <dsp:nvSpPr>
        <dsp:cNvPr id="0" name=""/>
        <dsp:cNvSpPr/>
      </dsp:nvSpPr>
      <dsp:spPr>
        <a:xfrm>
          <a:off x="7082173" y="512798"/>
          <a:ext cx="2001386" cy="2302794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rtlCol="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i="0" u="none" kern="1200">
              <a:solidFill>
                <a:schemeClr val="bg1"/>
              </a:solidFill>
              <a:latin typeface="+mj-lt"/>
            </a:rPr>
            <a:t>Título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b="0" i="0" u="none" kern="1200" dirty="0">
            <a:solidFill>
              <a:schemeClr val="bg1"/>
            </a:solidFill>
          </a:endParaRP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0" i="0" u="none" kern="1200">
              <a:solidFill>
                <a:schemeClr val="bg1"/>
              </a:solidFill>
            </a:rPr>
            <a:t>El Panel de notas es un cuadro que aparece debajo de cada diapositiva. Púlselo para agregar notas. </a:t>
          </a:r>
          <a:endParaRPr lang="es-ES" sz="1100" kern="1200" dirty="0">
            <a:solidFill>
              <a:schemeClr val="bg1"/>
            </a:solidFill>
          </a:endParaRPr>
        </a:p>
      </dsp:txBody>
      <dsp:txXfrm>
        <a:off x="7082173" y="512798"/>
        <a:ext cx="2001386" cy="2302794"/>
      </dsp:txXfrm>
    </dsp:sp>
    <dsp:sp modelId="{CD0EF91E-9B9A-416E-B3B1-83CAAD8E5B71}">
      <dsp:nvSpPr>
        <dsp:cNvPr id="0" name=""/>
        <dsp:cNvSpPr/>
      </dsp:nvSpPr>
      <dsp:spPr>
        <a:xfrm>
          <a:off x="9111878" y="1542696"/>
          <a:ext cx="300207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61C86-BF69-4672-9C2E-057379637EA3}">
      <dsp:nvSpPr>
        <dsp:cNvPr id="0" name=""/>
        <dsp:cNvSpPr/>
      </dsp:nvSpPr>
      <dsp:spPr>
        <a:xfrm>
          <a:off x="9440404" y="512798"/>
          <a:ext cx="2001386" cy="2302794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rtlCol="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i="0" u="none" kern="1200">
              <a:solidFill>
                <a:schemeClr val="bg1"/>
              </a:solidFill>
              <a:latin typeface="+mj-lt"/>
            </a:rPr>
            <a:t>Título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b="0" i="0" u="none" kern="1200" dirty="0">
            <a:solidFill>
              <a:schemeClr val="bg1"/>
            </a:solidFill>
          </a:endParaRP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0" i="0" u="none" kern="1200">
              <a:solidFill>
                <a:schemeClr val="bg1"/>
              </a:solidFill>
            </a:rPr>
            <a:t>Si no ve el panel de notas o está minimizado por completo, haga clic en Notas en la barra de tareas, situada en la parte inferior de la ventana de PowerPoint. </a:t>
          </a:r>
          <a:endParaRPr lang="es-ES" sz="1100" kern="1200" dirty="0">
            <a:solidFill>
              <a:schemeClr val="bg1"/>
            </a:solidFill>
          </a:endParaRPr>
        </a:p>
      </dsp:txBody>
      <dsp:txXfrm>
        <a:off x="9440404" y="512798"/>
        <a:ext cx="2001386" cy="23027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755B31-6174-4948-8B32-7FECC02D6991}">
      <dsp:nvSpPr>
        <dsp:cNvPr id="0" name=""/>
        <dsp:cNvSpPr/>
      </dsp:nvSpPr>
      <dsp:spPr>
        <a:xfrm>
          <a:off x="133213" y="0"/>
          <a:ext cx="1840650" cy="1840650"/>
        </a:xfrm>
        <a:prstGeom prst="ellipse">
          <a:avLst/>
        </a:prstGeom>
        <a:blipFill dpi="0"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D563F8-B6A7-4F66-B65C-7F1D3844F472}">
      <dsp:nvSpPr>
        <dsp:cNvPr id="0" name=""/>
        <dsp:cNvSpPr/>
      </dsp:nvSpPr>
      <dsp:spPr>
        <a:xfrm>
          <a:off x="335629" y="2094874"/>
          <a:ext cx="13612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2000" b="0" kern="1200">
              <a:latin typeface="+mj-lt"/>
            </a:rPr>
            <a:t>Nombre</a:t>
          </a:r>
          <a:r>
            <a:rPr lang="es-ES" sz="2000" b="0" kern="1200" dirty="0">
              <a:latin typeface="+mj-lt"/>
            </a:rPr>
            <a:t/>
          </a:r>
          <a:br>
            <a:rPr lang="es-ES" sz="2000" b="0" kern="1200" dirty="0">
              <a:latin typeface="+mj-lt"/>
            </a:rPr>
          </a:br>
          <a:r>
            <a:rPr lang="es-ES" sz="1600" kern="1200"/>
            <a:t>Título</a:t>
          </a:r>
        </a:p>
      </dsp:txBody>
      <dsp:txXfrm>
        <a:off x="335629" y="2094874"/>
        <a:ext cx="1361297" cy="720000"/>
      </dsp:txXfrm>
    </dsp:sp>
    <dsp:sp modelId="{FCA6A723-3A73-458A-AE3C-15B86CF5C55D}">
      <dsp:nvSpPr>
        <dsp:cNvPr id="0" name=""/>
        <dsp:cNvSpPr/>
      </dsp:nvSpPr>
      <dsp:spPr>
        <a:xfrm>
          <a:off x="3096773" y="0"/>
          <a:ext cx="1840650" cy="1840650"/>
        </a:xfrm>
        <a:prstGeom prst="ellipse">
          <a:avLst/>
        </a:prstGeom>
        <a:blipFill dpi="0" rotWithShape="1"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06D90C-4774-439F-8532-60F8B9D1D8A7}">
      <dsp:nvSpPr>
        <dsp:cNvPr id="0" name=""/>
        <dsp:cNvSpPr/>
      </dsp:nvSpPr>
      <dsp:spPr>
        <a:xfrm>
          <a:off x="2974167" y="2094874"/>
          <a:ext cx="208578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2000" b="0" kern="1200">
              <a:latin typeface="+mj-lt"/>
            </a:rPr>
            <a:t>Nombre</a:t>
          </a:r>
          <a:r>
            <a:rPr lang="es-ES" sz="2300" b="0" kern="1200" dirty="0">
              <a:latin typeface="+mj-lt"/>
            </a:rPr>
            <a:t/>
          </a:r>
          <a:br>
            <a:rPr lang="es-ES" sz="2300" b="0" kern="1200" dirty="0">
              <a:latin typeface="+mj-lt"/>
            </a:rPr>
          </a:br>
          <a:r>
            <a:rPr lang="es-ES" sz="1600" kern="1200"/>
            <a:t>Título</a:t>
          </a:r>
          <a:endParaRPr lang="es-ES" sz="2300" kern="1200" dirty="0"/>
        </a:p>
      </dsp:txBody>
      <dsp:txXfrm>
        <a:off x="2974167" y="2094874"/>
        <a:ext cx="2085788" cy="720000"/>
      </dsp:txXfrm>
    </dsp:sp>
    <dsp:sp modelId="{5326D40B-04B6-4401-91A7-8A4487EDC6FC}">
      <dsp:nvSpPr>
        <dsp:cNvPr id="0" name=""/>
        <dsp:cNvSpPr/>
      </dsp:nvSpPr>
      <dsp:spPr>
        <a:xfrm>
          <a:off x="6058926" y="0"/>
          <a:ext cx="1840650" cy="1840650"/>
        </a:xfrm>
        <a:prstGeom prst="ellipse">
          <a:avLst/>
        </a:prstGeom>
        <a:blipFill dpi="0" rotWithShape="1"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b="505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FB9CF-BB76-4BDC-932B-A329BC03E697}">
      <dsp:nvSpPr>
        <dsp:cNvPr id="0" name=""/>
        <dsp:cNvSpPr/>
      </dsp:nvSpPr>
      <dsp:spPr>
        <a:xfrm>
          <a:off x="5936403" y="2094874"/>
          <a:ext cx="208578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2000" b="0" kern="1200" dirty="0">
              <a:latin typeface="+mj-lt"/>
            </a:rPr>
            <a:t>Nombre</a:t>
          </a:r>
          <a:r>
            <a:rPr lang="es-ES" sz="2300" kern="1200" dirty="0"/>
            <a:t/>
          </a:r>
          <a:br>
            <a:rPr lang="es-ES" sz="2300" kern="1200" dirty="0"/>
          </a:br>
          <a:r>
            <a:rPr lang="es-ES" sz="1600" kern="1200" dirty="0"/>
            <a:t>Título</a:t>
          </a:r>
          <a:endParaRPr lang="es-ES" sz="2300" kern="1200" dirty="0"/>
        </a:p>
      </dsp:txBody>
      <dsp:txXfrm>
        <a:off x="5936403" y="2094874"/>
        <a:ext cx="2085788" cy="720000"/>
      </dsp:txXfrm>
    </dsp:sp>
    <dsp:sp modelId="{06BBB37A-5765-4659-818E-19C6FA031590}">
      <dsp:nvSpPr>
        <dsp:cNvPr id="0" name=""/>
        <dsp:cNvSpPr/>
      </dsp:nvSpPr>
      <dsp:spPr>
        <a:xfrm>
          <a:off x="9104565" y="0"/>
          <a:ext cx="1840650" cy="1840650"/>
        </a:xfrm>
        <a:prstGeom prst="ellipse">
          <a:avLst/>
        </a:prstGeom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9F2EED-C6F8-4DB7-BFDE-54EEBE3F5C29}">
      <dsp:nvSpPr>
        <dsp:cNvPr id="0" name=""/>
        <dsp:cNvSpPr/>
      </dsp:nvSpPr>
      <dsp:spPr>
        <a:xfrm>
          <a:off x="9126314" y="2094874"/>
          <a:ext cx="164662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2000" b="0" kern="1200">
              <a:latin typeface="+mj-lt"/>
            </a:rPr>
            <a:t>Nombre</a:t>
          </a:r>
          <a:r>
            <a:rPr lang="es-ES" sz="2300" kern="1200" dirty="0"/>
            <a:t/>
          </a:r>
          <a:br>
            <a:rPr lang="es-ES" sz="2300" kern="1200" dirty="0"/>
          </a:br>
          <a:r>
            <a:rPr lang="es-ES" sz="1600" kern="1200"/>
            <a:t>Título</a:t>
          </a:r>
          <a:endParaRPr lang="es-ES" sz="2300" kern="1200" dirty="0"/>
        </a:p>
      </dsp:txBody>
      <dsp:txXfrm>
        <a:off x="9126314" y="2094874"/>
        <a:ext cx="1646625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ProcessNew">
  <dgm:title val="Nuevo proceso básico"/>
  <dgm:desc val="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fact="0.15"/>
      <dgm:constr type="h" for="ch" forName="sibTrans" op="equ"/>
    </dgm:constrLst>
    <dgm:ruleLst>
      <dgm:rule type="h" for="ch" forName="sibTrans" val="6.75" fact="NaN" max="NaN"/>
      <dgm:rule type="w" for="ch" forName="sibTrans" val="8.75" fact="NaN" max="NaN"/>
    </dgm:ruleLst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lMarg" val="12"/>
          <dgm:constr type="rMarg" val="12"/>
          <dgm:constr type="tMarg" val="12"/>
          <dgm:constr type="bMarg" val="12"/>
        </dgm:constrLst>
        <dgm:ruleLst>
          <dgm:rule type="primFontSz" val="11" fact="NaN" max="NaN"/>
          <dgm:rule type="primFontSz" val="18" fact="NaN" max="NaN"/>
          <dgm:rule type="h" val="NaN" fact="1.5" max="NaN"/>
          <dgm:rule type="primFontSz" val="11" fact="NaN" max="NaN"/>
          <dgm:rule type="h" val="INF" fact="NaN" max="NaN"/>
        </dgm:ruleLst>
      </dgm:layoutNode>
      <dgm:forEach name="sibTransForEach" axis="followSib" ptType="sibTrans" cnt="1">
        <dgm:layoutNode name="sibTransSpacerBeforeConnector" styleLbl="node1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>
            <dgm:rule type="w" val="4.5" fact="NaN" max="NaN"/>
          </dgm:ruleLst>
        </dgm:layoutNode>
        <dgm:layoutNode name="sibTrans" styleLbl="node1">
          <dgm:alg type="sp"/>
          <dgm:shape xmlns:r="http://schemas.openxmlformats.org/officeDocument/2006/relationships" type="rightArrow" r:blip="">
            <dgm:adjLst>
              <dgm:adj idx="1" val="0.5"/>
            </dgm:adjLst>
          </dgm:shape>
          <dgm:presOf axis="self"/>
          <dgm:constrLst>
            <dgm:constr type="h" val="6.75"/>
          </dgm:constrLst>
          <dgm:ruleLst>
            <dgm:rule type="h" val="6.75" fact="NaN" max="NaN"/>
            <dgm:rule type="w" val="8.75" fact="NaN" max="NaN"/>
          </dgm:ruleLst>
        </dgm:layoutNode>
        <dgm:layoutNode name="sibTransSpacerAfterConnector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#2">
  <dgm:title val="Icono de lista de etiquetas"/>
  <dgm:desc val="Se usa para mostrar fragmentos no secuenciales o agrupados de información acompañados de elementos visuales relacionados. Funciona mejor con iconos o imágenes pequeñas con leyendas con texto breve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es-ES"/>
              <a:t>dfakfda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481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EAB4D41-14D6-469B-8011-05B88AB95C4A}" type="datetimeFigureOut">
              <a:rPr lang="es-ES"/>
              <a:pPr>
                <a:defRPr/>
              </a:pPr>
              <a:t>20/11/2023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481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27DB6A1-4086-49AC-B4CD-9F014754DE3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579011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0" y="0"/>
            <a:ext cx="29448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3852863" y="0"/>
            <a:ext cx="29448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205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" y="712788"/>
            <a:ext cx="6604000" cy="371475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06463" y="4749800"/>
            <a:ext cx="4978400" cy="442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altLang="es-ES" noProof="0" smtClean="0"/>
          </a:p>
        </p:txBody>
      </p:sp>
      <p:sp>
        <p:nvSpPr>
          <p:cNvPr id="2058" name="Text Box 9"/>
          <p:cNvSpPr txBox="1">
            <a:spLocks noChangeArrowheads="1"/>
          </p:cNvSpPr>
          <p:nvPr/>
        </p:nvSpPr>
        <p:spPr bwMode="auto">
          <a:xfrm>
            <a:off x="0" y="9420225"/>
            <a:ext cx="29448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3852863" y="9420225"/>
            <a:ext cx="29384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534702F-BFA4-4E52-A89C-85918B9E816A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25324731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978AF57-3317-40E0-9653-280514356460}" type="slidenum">
              <a:rPr lang="es-ES_tradnl" altLang="es-ES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s-ES_tradnl" altLang="es-ES" smtClean="0"/>
          </a:p>
        </p:txBody>
      </p:sp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3852863" y="9420225"/>
            <a:ext cx="294005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E8EFC912-B979-4DBC-B48D-8F131FD8207E}" type="slidenum">
              <a:rPr lang="es-ES_tradnl" altLang="es-ES">
                <a:cs typeface="Segoe UI" panose="020B0502040204020203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s-ES_tradnl" altLang="es-ES">
              <a:cs typeface="Segoe UI" panose="020B0502040204020203" pitchFamily="34" charset="0"/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12788"/>
            <a:ext cx="6613525" cy="37211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49800"/>
            <a:ext cx="4984750" cy="44338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1220027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7A60780-B330-4CCF-A8DF-923DD3308B55}" type="slidenum">
              <a:rPr lang="es-ES_tradnl" altLang="es-ES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s-ES_tradnl" altLang="es-ES" smtClean="0"/>
          </a:p>
        </p:txBody>
      </p:sp>
      <p:sp>
        <p:nvSpPr>
          <p:cNvPr id="7171" name="Text Box 1"/>
          <p:cNvSpPr txBox="1">
            <a:spLocks noChangeArrowheads="1"/>
          </p:cNvSpPr>
          <p:nvPr/>
        </p:nvSpPr>
        <p:spPr bwMode="auto">
          <a:xfrm>
            <a:off x="3852863" y="9420225"/>
            <a:ext cx="294005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48A0459F-7C26-4633-87CC-64083C4CD53B}" type="slidenum">
              <a:rPr lang="es-ES_tradnl" altLang="es-ES">
                <a:cs typeface="Segoe UI" panose="020B0502040204020203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s-ES_tradnl" altLang="es-ES">
              <a:cs typeface="Segoe UI" panose="020B0502040204020203" pitchFamily="34" charset="0"/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12788"/>
            <a:ext cx="6613525" cy="37211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49800"/>
            <a:ext cx="4984750" cy="44338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757842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7A60780-B330-4CCF-A8DF-923DD3308B55}" type="slidenum">
              <a:rPr lang="es-ES_tradnl" altLang="es-ES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s-ES_tradnl" altLang="es-ES" smtClean="0"/>
          </a:p>
        </p:txBody>
      </p:sp>
      <p:sp>
        <p:nvSpPr>
          <p:cNvPr id="7171" name="Text Box 1"/>
          <p:cNvSpPr txBox="1">
            <a:spLocks noChangeArrowheads="1"/>
          </p:cNvSpPr>
          <p:nvPr/>
        </p:nvSpPr>
        <p:spPr bwMode="auto">
          <a:xfrm>
            <a:off x="3852863" y="9420225"/>
            <a:ext cx="294005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48A0459F-7C26-4633-87CC-64083C4CD53B}" type="slidenum">
              <a:rPr lang="es-ES_tradnl" altLang="es-ES">
                <a:cs typeface="Segoe UI" panose="020B0502040204020203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s-ES_tradnl" altLang="es-ES">
              <a:cs typeface="Segoe UI" panose="020B0502040204020203" pitchFamily="34" charset="0"/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12788"/>
            <a:ext cx="6613525" cy="37211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49800"/>
            <a:ext cx="4984750" cy="44338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2371817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57E1B9F-625A-470F-8A8A-A0EFB8AEDEEB}" type="slidenum">
              <a:rPr lang="es-ES_tradnl" altLang="es-ES" smtClean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s-ES_tradnl" altLang="es-ES" smtClean="0"/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3852863" y="9420225"/>
            <a:ext cx="294005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130467F0-1173-4DC7-AE67-CA4F1F71EAD6}" type="slidenum">
              <a:rPr lang="es-ES_tradnl" altLang="es-ES">
                <a:cs typeface="Segoe UI" panose="020B0502040204020203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s-ES_tradnl" altLang="es-ES">
              <a:cs typeface="Segoe UI" panose="020B0502040204020203" pitchFamily="34" charset="0"/>
            </a:endParaRPr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12788"/>
            <a:ext cx="6613525" cy="37211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49800"/>
            <a:ext cx="4984750" cy="44338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4189459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1FA8B89-54FE-446E-82D6-F7175BF8BF95}" type="slidenum">
              <a:rPr lang="es-ES_tradnl" altLang="es-ES" smtClean="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s-ES_tradnl" altLang="es-ES" smtClean="0"/>
          </a:p>
        </p:txBody>
      </p:sp>
      <p:sp>
        <p:nvSpPr>
          <p:cNvPr id="11267" name="Text Box 1"/>
          <p:cNvSpPr txBox="1">
            <a:spLocks noChangeArrowheads="1"/>
          </p:cNvSpPr>
          <p:nvPr/>
        </p:nvSpPr>
        <p:spPr bwMode="auto">
          <a:xfrm>
            <a:off x="3852863" y="9420225"/>
            <a:ext cx="294005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BD5F1041-B06A-4D16-9FC0-4775F61DD0DD}" type="slidenum">
              <a:rPr lang="es-ES_tradnl" altLang="es-ES">
                <a:cs typeface="Segoe UI" panose="020B0502040204020203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s-ES_tradnl" altLang="es-ES">
              <a:cs typeface="Segoe UI" panose="020B0502040204020203" pitchFamily="34" charset="0"/>
            </a:endParaRPr>
          </a:p>
        </p:txBody>
      </p:sp>
      <p:sp>
        <p:nvSpPr>
          <p:cNvPr id="112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12788"/>
            <a:ext cx="6613525" cy="37211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49800"/>
            <a:ext cx="4984750" cy="44338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2686220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7A60780-B330-4CCF-A8DF-923DD3308B55}" type="slidenum">
              <a:rPr lang="es-ES_tradnl" altLang="es-ES" smtClean="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s-ES_tradnl" altLang="es-ES" smtClean="0"/>
          </a:p>
        </p:txBody>
      </p:sp>
      <p:sp>
        <p:nvSpPr>
          <p:cNvPr id="7171" name="Text Box 1"/>
          <p:cNvSpPr txBox="1">
            <a:spLocks noChangeArrowheads="1"/>
          </p:cNvSpPr>
          <p:nvPr/>
        </p:nvSpPr>
        <p:spPr bwMode="auto">
          <a:xfrm>
            <a:off x="3852863" y="9420225"/>
            <a:ext cx="294005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48A0459F-7C26-4633-87CC-64083C4CD53B}" type="slidenum">
              <a:rPr lang="es-ES_tradnl" altLang="es-ES">
                <a:cs typeface="Segoe UI" panose="020B0502040204020203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s-ES_tradnl" altLang="es-ES">
              <a:cs typeface="Segoe UI" panose="020B0502040204020203" pitchFamily="34" charset="0"/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12788"/>
            <a:ext cx="6613525" cy="37211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49800"/>
            <a:ext cx="4984750" cy="44338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3518274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7C2D25-2581-4FAC-962A-7BBAE2B8F1DD}" type="datetime1">
              <a:rPr lang="es-ES" smtClean="0"/>
              <a:pPr>
                <a:defRPr/>
              </a:pPr>
              <a:t>20/11/2023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1D9B8-7F68-4299-9B97-EE40AC63472D}" type="slidenum">
              <a:rPr lang="es-ES_tradnl" altLang="es-ES" smtClean="0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502344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F7204E-9E82-427E-890D-11036C66867C}" type="datetime1">
              <a:rPr lang="es-ES" smtClean="0"/>
              <a:pPr>
                <a:defRPr/>
              </a:pPr>
              <a:t>20/11/2023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8427E4-5E64-453D-9FA5-9B878ECD7C14}" type="slidenum">
              <a:rPr lang="es-ES_tradnl" altLang="es-ES" smtClean="0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45506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FA535B-3331-48ED-91F0-FCBDDBFAB21C}" type="datetime1">
              <a:rPr lang="es-ES" smtClean="0"/>
              <a:pPr>
                <a:defRPr/>
              </a:pPr>
              <a:t>20/11/2023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7758-94FA-4FB1-88A1-3C51A04DC760}" type="slidenum">
              <a:rPr lang="es-ES_tradnl" altLang="es-ES" smtClean="0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69562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89CE98-FAAE-4AA2-B983-C48AD29164D0}" type="datetime1">
              <a:rPr lang="es-ES" smtClean="0"/>
              <a:pPr>
                <a:defRPr/>
              </a:pPr>
              <a:t>20/11/2023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715177-8ED1-483F-9095-2E84D319DEA6}" type="slidenum">
              <a:rPr lang="es-ES_tradnl" altLang="es-ES" smtClean="0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535286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430C4F-EF56-4699-BA39-420B6ABCCE1D}" type="datetime1">
              <a:rPr lang="es-ES" smtClean="0"/>
              <a:pPr>
                <a:defRPr/>
              </a:pPr>
              <a:t>20/11/2023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B67BF0-0C99-4D21-89BE-83EAEF64F7B6}" type="slidenum">
              <a:rPr lang="es-ES_tradnl" altLang="es-ES" smtClean="0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62848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6FB9FD-F8E6-4D2D-8CC5-DA5260CAE178}" type="datetime1">
              <a:rPr lang="es-ES" smtClean="0"/>
              <a:pPr>
                <a:defRPr/>
              </a:pPr>
              <a:t>20/11/2023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2A684-DC86-4273-81DD-9CBACF94CCCD}" type="slidenum">
              <a:rPr lang="es-ES_tradnl" altLang="es-ES" smtClean="0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00633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EF3149-353D-4814-B5DB-CADB8C1C463E}" type="datetime1">
              <a:rPr lang="es-ES" smtClean="0"/>
              <a:pPr>
                <a:defRPr/>
              </a:pPr>
              <a:t>20/11/2023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01A0BB-1A1B-4C5B-8C4A-9672EABA38F8}" type="slidenum">
              <a:rPr lang="es-ES_tradnl" altLang="es-ES" smtClean="0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348785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B7215C-240E-4D05-BF44-32A1B6472808}" type="datetime1">
              <a:rPr lang="es-ES" smtClean="0"/>
              <a:pPr>
                <a:defRPr/>
              </a:pPr>
              <a:t>20/11/2023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614FA7-12DB-4FF5-AEA6-BF69830608FC}" type="slidenum">
              <a:rPr lang="es-ES_tradnl" altLang="es-ES" smtClean="0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520294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F75377-0E9D-41AA-B21B-33D1EFEDDFAE}" type="datetime1">
              <a:rPr lang="es-ES" smtClean="0"/>
              <a:pPr>
                <a:defRPr/>
              </a:pPr>
              <a:t>20/11/2023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13940-7B77-4D76-ACF4-A595749FEED1}" type="slidenum">
              <a:rPr lang="es-ES_tradnl" altLang="es-ES" smtClean="0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406540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FAFF4C-A786-48DD-876A-77070CB792BD}" type="datetime1">
              <a:rPr lang="es-ES" smtClean="0"/>
              <a:pPr>
                <a:defRPr/>
              </a:pPr>
              <a:t>20/11/2023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B8CBD4-5687-47AD-B5FD-D7135CD642A5}" type="slidenum">
              <a:rPr lang="es-ES_tradnl" altLang="es-ES" smtClean="0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61697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579875-A5BA-4C1A-9D9F-88AFA6340A48}" type="datetime1">
              <a:rPr lang="es-ES" smtClean="0"/>
              <a:pPr>
                <a:defRPr/>
              </a:pPr>
              <a:t>20/11/2023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9DC8AF-5651-405A-AB68-5114A72D2B39}" type="slidenum">
              <a:rPr lang="es-ES_tradnl" altLang="es-ES" smtClean="0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4363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884DEF-8651-40C2-AAB1-03E23A9B17A5}" type="datetime1">
              <a:rPr lang="es-ES" smtClean="0"/>
              <a:pPr>
                <a:defRPr/>
              </a:pPr>
              <a:t>20/11/2023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C373F7B-3CAD-4911-B24A-E3A0B077E64A}" type="slidenum">
              <a:rPr lang="es-ES_tradnl" altLang="es-ES" smtClean="0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94386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5519936" y="1556793"/>
            <a:ext cx="5904655" cy="212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</a:pPr>
            <a:r>
              <a:rPr lang="es-ES" altLang="es-ES" sz="2800" b="1" dirty="0">
                <a:solidFill>
                  <a:srgbClr val="506472"/>
                </a:solidFill>
                <a:latin typeface="Verdana" panose="020B0604030504040204" pitchFamily="34" charset="0"/>
              </a:rPr>
              <a:t>[TÍTULO]</a:t>
            </a:r>
          </a:p>
          <a:p>
            <a:pPr algn="ctr">
              <a:buSzPct val="100000"/>
            </a:pPr>
            <a:endParaRPr lang="es-ES" altLang="es-ES" sz="2800" b="1" dirty="0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>
              <a:buSzPct val="100000"/>
            </a:pPr>
            <a:endParaRPr lang="es-ES" altLang="es-ES" sz="2800" b="1" dirty="0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>
              <a:buSzPct val="100000"/>
            </a:pPr>
            <a:endParaRPr lang="es-ES" altLang="es-ES" sz="2800" b="1" dirty="0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>
              <a:buSzPct val="100000"/>
            </a:pPr>
            <a:r>
              <a:rPr lang="es-ES" altLang="es-ES" sz="2000" b="1" dirty="0">
                <a:solidFill>
                  <a:srgbClr val="9DD4D5"/>
                </a:solidFill>
                <a:latin typeface="Verdana" panose="020B0604030504040204" pitchFamily="34" charset="0"/>
              </a:rPr>
              <a:t>[Autores]</a:t>
            </a: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1692275" y="-182563"/>
            <a:ext cx="304800" cy="30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1844675" y="-30163"/>
            <a:ext cx="304800" cy="30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1997075" y="12223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2149475" y="27463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2301875" y="42703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2454275" y="57943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2" name="CuadroTexto 1"/>
          <p:cNvSpPr txBox="1"/>
          <p:nvPr/>
        </p:nvSpPr>
        <p:spPr>
          <a:xfrm>
            <a:off x="5519935" y="4197289"/>
            <a:ext cx="5904655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1600" b="1" dirty="0">
                <a:solidFill>
                  <a:srgbClr val="50647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Aclaración: </a:t>
            </a:r>
            <a:r>
              <a:rPr lang="es-ES" sz="1600" dirty="0">
                <a:solidFill>
                  <a:srgbClr val="50647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(eliminar al finalizar)</a:t>
            </a:r>
          </a:p>
          <a:p>
            <a:pPr algn="just"/>
            <a:r>
              <a:rPr lang="es-ES" sz="1600" dirty="0">
                <a:solidFill>
                  <a:srgbClr val="50647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El tiempo disponible será de unos 3 minutos aproximadamente. Por ello, se recomienda un máximo de 6 diapositivas.</a:t>
            </a:r>
          </a:p>
          <a:p>
            <a:pPr algn="just"/>
            <a:r>
              <a:rPr lang="es-ES" sz="1600" dirty="0">
                <a:solidFill>
                  <a:srgbClr val="50647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No es necesario emplear todas las diapositivas que se muestran en esta plantilla. Emplees aquellas que le resulten útiles para este propósito.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93323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692275" y="-182563"/>
            <a:ext cx="304800" cy="30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844675" y="-30163"/>
            <a:ext cx="304800" cy="30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997075" y="12223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149475" y="27463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301875" y="42703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2454275" y="57943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6153" name="Text Box 1"/>
          <p:cNvSpPr txBox="1">
            <a:spLocks noChangeArrowheads="1"/>
          </p:cNvSpPr>
          <p:nvPr/>
        </p:nvSpPr>
        <p:spPr bwMode="auto">
          <a:xfrm>
            <a:off x="407368" y="2636839"/>
            <a:ext cx="11305256" cy="138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</a:pPr>
            <a:r>
              <a:rPr lang="es-ES" altLang="es-ES" sz="2800" b="1" dirty="0">
                <a:solidFill>
                  <a:srgbClr val="506472"/>
                </a:solidFill>
                <a:latin typeface="Verdana" panose="020B0604030504040204" pitchFamily="34" charset="0"/>
              </a:rPr>
              <a:t>[texto]</a:t>
            </a:r>
          </a:p>
          <a:p>
            <a:pPr algn="ctr">
              <a:buSzPct val="100000"/>
            </a:pPr>
            <a:endParaRPr lang="es-ES" altLang="es-ES" sz="2800" b="1" dirty="0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>
              <a:buSzPct val="100000"/>
            </a:pPr>
            <a:endParaRPr lang="es-ES" altLang="es-ES" sz="2800" b="1" dirty="0">
              <a:solidFill>
                <a:srgbClr val="006600"/>
              </a:solidFill>
              <a:latin typeface="Verdana" panose="020B060403050404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1449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692275" y="-182563"/>
            <a:ext cx="304800" cy="30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844675" y="-30163"/>
            <a:ext cx="304800" cy="30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997075" y="12223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149475" y="27463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301875" y="42703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2454275" y="57943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6153" name="Text Box 1"/>
          <p:cNvSpPr txBox="1">
            <a:spLocks noChangeArrowheads="1"/>
          </p:cNvSpPr>
          <p:nvPr/>
        </p:nvSpPr>
        <p:spPr bwMode="auto">
          <a:xfrm>
            <a:off x="263352" y="2060849"/>
            <a:ext cx="11665296" cy="138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</a:pPr>
            <a:r>
              <a:rPr lang="es-ES" altLang="es-ES" sz="2800" b="1" dirty="0">
                <a:solidFill>
                  <a:srgbClr val="506472"/>
                </a:solidFill>
                <a:latin typeface="Verdana" panose="020B0604030504040204" pitchFamily="34" charset="0"/>
              </a:rPr>
              <a:t>[texto]</a:t>
            </a:r>
          </a:p>
          <a:p>
            <a:pPr algn="ctr">
              <a:buSzPct val="100000"/>
            </a:pPr>
            <a:endParaRPr lang="es-ES" altLang="es-ES" sz="2800" b="1" dirty="0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>
              <a:buSzPct val="100000"/>
            </a:pPr>
            <a:endParaRPr lang="es-ES" altLang="es-ES" sz="2800" b="1" dirty="0">
              <a:solidFill>
                <a:srgbClr val="006600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10" name="Tabla 6">
            <a:extLst>
              <a:ext uri="{FF2B5EF4-FFF2-40B4-BE49-F238E27FC236}">
                <a16:creationId xmlns="" xmlns:a16="http://schemas.microsoft.com/office/drawing/2014/main" id="{95B22015-A3CE-4025-8967-AD753C2E9E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0889537"/>
              </p:ext>
            </p:extLst>
          </p:nvPr>
        </p:nvGraphicFramePr>
        <p:xfrm>
          <a:off x="263354" y="3284984"/>
          <a:ext cx="1166529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059">
                  <a:extLst>
                    <a:ext uri="{9D8B030D-6E8A-4147-A177-3AD203B41FA5}">
                      <a16:colId xmlns="" xmlns:a16="http://schemas.microsoft.com/office/drawing/2014/main" val="3070381221"/>
                    </a:ext>
                  </a:extLst>
                </a:gridCol>
                <a:gridCol w="2333059">
                  <a:extLst>
                    <a:ext uri="{9D8B030D-6E8A-4147-A177-3AD203B41FA5}">
                      <a16:colId xmlns="" xmlns:a16="http://schemas.microsoft.com/office/drawing/2014/main" val="2325612137"/>
                    </a:ext>
                  </a:extLst>
                </a:gridCol>
                <a:gridCol w="2333059">
                  <a:extLst>
                    <a:ext uri="{9D8B030D-6E8A-4147-A177-3AD203B41FA5}">
                      <a16:colId xmlns="" xmlns:a16="http://schemas.microsoft.com/office/drawing/2014/main" val="2218031909"/>
                    </a:ext>
                  </a:extLst>
                </a:gridCol>
                <a:gridCol w="2333059">
                  <a:extLst>
                    <a:ext uri="{9D8B030D-6E8A-4147-A177-3AD203B41FA5}">
                      <a16:colId xmlns="" xmlns:a16="http://schemas.microsoft.com/office/drawing/2014/main" val="2817946196"/>
                    </a:ext>
                  </a:extLst>
                </a:gridCol>
                <a:gridCol w="2333059">
                  <a:extLst>
                    <a:ext uri="{9D8B030D-6E8A-4147-A177-3AD203B41FA5}">
                      <a16:colId xmlns="" xmlns:a16="http://schemas.microsoft.com/office/drawing/2014/main" val="2336209294"/>
                    </a:ext>
                  </a:extLst>
                </a:gridCol>
              </a:tblGrid>
              <a:tr h="281134">
                <a:tc>
                  <a:txBody>
                    <a:bodyPr/>
                    <a:lstStyle/>
                    <a:p>
                      <a:pPr algn="ctr" rtl="0"/>
                      <a:endParaRPr lang="es-ES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0647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b="0" dirty="0">
                          <a:solidFill>
                            <a:schemeClr val="bg1"/>
                          </a:solidFill>
                          <a:latin typeface="+mj-lt"/>
                        </a:rPr>
                        <a:t>Categoría 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0647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b="0" dirty="0">
                          <a:solidFill>
                            <a:schemeClr val="bg1"/>
                          </a:solidFill>
                          <a:latin typeface="+mj-lt"/>
                        </a:rPr>
                        <a:t>Categoría 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0647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b="0" dirty="0">
                          <a:solidFill>
                            <a:schemeClr val="bg1"/>
                          </a:solidFill>
                          <a:latin typeface="+mj-lt"/>
                        </a:rPr>
                        <a:t>Categoría 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0647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b="0" dirty="0">
                          <a:solidFill>
                            <a:schemeClr val="bg1"/>
                          </a:solidFill>
                          <a:latin typeface="+mj-lt"/>
                        </a:rPr>
                        <a:t>Categoría 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0647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3583591"/>
                  </a:ext>
                </a:extLst>
              </a:tr>
              <a:tr h="281134">
                <a:tc>
                  <a:txBody>
                    <a:bodyPr/>
                    <a:lstStyle/>
                    <a:p>
                      <a:pPr algn="ctr" rtl="0"/>
                      <a:r>
                        <a:rPr lang="es-ES" sz="1800" b="0">
                          <a:solidFill>
                            <a:schemeClr val="tx1"/>
                          </a:solidFill>
                          <a:latin typeface="+mj-lt"/>
                        </a:rPr>
                        <a:t>Artículo 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4.5</a:t>
                      </a:r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2.3</a:t>
                      </a:r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1.7</a:t>
                      </a:r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61704714"/>
                  </a:ext>
                </a:extLst>
              </a:tr>
              <a:tr h="281134">
                <a:tc>
                  <a:txBody>
                    <a:bodyPr/>
                    <a:lstStyle/>
                    <a:p>
                      <a:pPr algn="ctr" rtl="0"/>
                      <a:r>
                        <a:rPr lang="es-ES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Artículo 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3.2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5.1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4.4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36728768"/>
                  </a:ext>
                </a:extLst>
              </a:tr>
              <a:tr h="281134">
                <a:tc>
                  <a:txBody>
                    <a:bodyPr/>
                    <a:lstStyle/>
                    <a:p>
                      <a:pPr algn="ctr" rtl="0"/>
                      <a:r>
                        <a:rPr lang="es-ES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Artículo 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2.1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1.7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2.5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2.8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17397593"/>
                  </a:ext>
                </a:extLst>
              </a:tr>
              <a:tr h="281134">
                <a:tc>
                  <a:txBody>
                    <a:bodyPr/>
                    <a:lstStyle/>
                    <a:p>
                      <a:pPr algn="ctr" rtl="0"/>
                      <a:r>
                        <a:rPr lang="es-ES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Artículo 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4.5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2.2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1.7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70116489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14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9465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692275" y="-182563"/>
            <a:ext cx="304800" cy="30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844675" y="-30163"/>
            <a:ext cx="304800" cy="30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997075" y="12223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149475" y="27463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301875" y="42703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2454275" y="57943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10" name="Rectángulo 9"/>
          <p:cNvSpPr/>
          <p:nvPr/>
        </p:nvSpPr>
        <p:spPr>
          <a:xfrm>
            <a:off x="1487488" y="4005065"/>
            <a:ext cx="2304000" cy="1846533"/>
          </a:xfrm>
          <a:prstGeom prst="rect">
            <a:avLst/>
          </a:prstGeom>
          <a:solidFill>
            <a:srgbClr val="506472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80000" tIns="180000" rIns="180000" bIns="180000" rtlCol="0" anchor="ctr" anchorCtr="0"/>
          <a:lstStyle/>
          <a:p>
            <a:pPr>
              <a:spcAft>
                <a:spcPts val="1500"/>
              </a:spcAft>
            </a:pPr>
            <a:r>
              <a:rPr lang="es-ES_tradnl" sz="1500" dirty="0">
                <a:solidFill>
                  <a:srgbClr val="FFFFFF"/>
                </a:solidFill>
              </a:rPr>
              <a:t>Texto</a:t>
            </a:r>
            <a:endParaRPr lang="it-IT" sz="1500" dirty="0">
              <a:solidFill>
                <a:srgbClr val="FFFFFF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039750" y="4005067"/>
            <a:ext cx="2317792" cy="1846533"/>
          </a:xfrm>
          <a:prstGeom prst="rect">
            <a:avLst/>
          </a:prstGeom>
          <a:solidFill>
            <a:srgbClr val="506472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80000" tIns="180000" rIns="180000" bIns="180000" rtlCol="0" anchor="ctr"/>
          <a:lstStyle/>
          <a:p>
            <a:pPr>
              <a:spcAft>
                <a:spcPts val="1500"/>
              </a:spcAft>
            </a:pPr>
            <a:r>
              <a:rPr lang="it-IT" sz="1500" dirty="0">
                <a:solidFill>
                  <a:srgbClr val="FFFFFF"/>
                </a:solidFill>
              </a:rPr>
              <a:t>Texto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8616536" y="4005065"/>
            <a:ext cx="2304000" cy="1846533"/>
          </a:xfrm>
          <a:prstGeom prst="rect">
            <a:avLst/>
          </a:prstGeom>
          <a:solidFill>
            <a:srgbClr val="506472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80000" tIns="180000" rIns="180000" bIns="180000" rtlCol="0" anchor="ctr"/>
          <a:lstStyle/>
          <a:p>
            <a:pPr>
              <a:spcAft>
                <a:spcPts val="1500"/>
              </a:spcAft>
            </a:pPr>
            <a:r>
              <a:rPr lang="es-ES_tradnl" sz="1500" dirty="0">
                <a:solidFill>
                  <a:srgbClr val="FFFFFF"/>
                </a:solidFill>
              </a:rPr>
              <a:t>Texto</a:t>
            </a:r>
            <a:endParaRPr lang="it-IT" sz="1500" dirty="0">
              <a:solidFill>
                <a:srgbClr val="FFFFFF"/>
              </a:solidFill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88" y="2450322"/>
            <a:ext cx="2304000" cy="1536000"/>
          </a:xfrm>
          <a:prstGeom prst="rect">
            <a:avLst/>
          </a:prstGeom>
        </p:spPr>
      </p:pic>
      <p:pic>
        <p:nvPicPr>
          <p:cNvPr id="14" name="Imagen 13"/>
          <p:cNvPicPr>
            <a:picLocks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536" y="2449122"/>
            <a:ext cx="2304000" cy="1537200"/>
          </a:xfrm>
          <a:prstGeom prst="rect">
            <a:avLst/>
          </a:prstGeom>
        </p:spPr>
      </p:pic>
      <p:pic>
        <p:nvPicPr>
          <p:cNvPr id="15" name="Imagen 14"/>
          <p:cNvPicPr>
            <a:picLocks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750" y="2449122"/>
            <a:ext cx="2304000" cy="1537200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1449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692275" y="-182563"/>
            <a:ext cx="304800" cy="30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844675" y="-30163"/>
            <a:ext cx="304800" cy="30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997075" y="12223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149475" y="27463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301875" y="42703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2454275" y="57943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10249" name="Text Box 1"/>
          <p:cNvSpPr txBox="1">
            <a:spLocks noChangeArrowheads="1"/>
          </p:cNvSpPr>
          <p:nvPr/>
        </p:nvSpPr>
        <p:spPr bwMode="auto">
          <a:xfrm>
            <a:off x="407368" y="1761224"/>
            <a:ext cx="11449272" cy="138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</a:pPr>
            <a:r>
              <a:rPr lang="es-ES" altLang="es-ES" sz="2800" b="1" dirty="0">
                <a:solidFill>
                  <a:srgbClr val="506472"/>
                </a:solidFill>
                <a:latin typeface="Verdana" panose="020B0604030504040204" pitchFamily="34" charset="0"/>
              </a:rPr>
              <a:t>Título</a:t>
            </a:r>
          </a:p>
          <a:p>
            <a:pPr algn="ctr">
              <a:buSzPct val="100000"/>
            </a:pPr>
            <a:endParaRPr lang="es-ES" altLang="es-ES" sz="2800" b="1" dirty="0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>
              <a:buSzPct val="100000"/>
            </a:pPr>
            <a:endParaRPr lang="es-ES" altLang="es-ES" sz="2800" b="1" dirty="0">
              <a:solidFill>
                <a:srgbClr val="006600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5" name="Marcador de contenido 4" descr="Gráfico de proceso de SmartArt">
            <a:extLst>
              <a:ext uri="{FF2B5EF4-FFF2-40B4-BE49-F238E27FC236}">
                <a16:creationId xmlns="" xmlns:a16="http://schemas.microsoft.com/office/drawing/2014/main" id="{FFF33004-BEF1-4C60-A2BA-AA0FA79280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7271407"/>
              </p:ext>
            </p:extLst>
          </p:nvPr>
        </p:nvGraphicFramePr>
        <p:xfrm>
          <a:off x="407368" y="2708920"/>
          <a:ext cx="11449272" cy="33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Imagen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1449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692275" y="-182563"/>
            <a:ext cx="304800" cy="30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844675" y="-30163"/>
            <a:ext cx="304800" cy="30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997075" y="12223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149475" y="27463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301875" y="42703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2454275" y="57943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graphicFrame>
        <p:nvGraphicFramePr>
          <p:cNvPr id="11" name="Marcador de contenido 6" descr="Smart Art para miembros del equipo">
            <a:extLst>
              <a:ext uri="{FF2B5EF4-FFF2-40B4-BE49-F238E27FC236}">
                <a16:creationId xmlns="" xmlns:a16="http://schemas.microsoft.com/office/drawing/2014/main" id="{7C3F7AD9-DEA4-424B-B3D7-AFAE19BC21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5619979"/>
              </p:ext>
            </p:extLst>
          </p:nvPr>
        </p:nvGraphicFramePr>
        <p:xfrm>
          <a:off x="623392" y="3047133"/>
          <a:ext cx="10945216" cy="3227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551384" y="1761224"/>
            <a:ext cx="11089232" cy="138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</a:pPr>
            <a:r>
              <a:rPr lang="es-ES" altLang="es-ES" sz="2800" b="1" dirty="0">
                <a:solidFill>
                  <a:srgbClr val="506472"/>
                </a:solidFill>
                <a:latin typeface="Verdana" panose="020B0604030504040204" pitchFamily="34" charset="0"/>
              </a:rPr>
              <a:t>Equipo</a:t>
            </a:r>
          </a:p>
          <a:p>
            <a:pPr algn="ctr">
              <a:buSzPct val="100000"/>
            </a:pPr>
            <a:endParaRPr lang="es-ES" altLang="es-ES" sz="2800" b="1" dirty="0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>
              <a:buSzPct val="100000"/>
            </a:pPr>
            <a:endParaRPr lang="es-ES" altLang="es-ES" sz="2800" b="1" dirty="0">
              <a:solidFill>
                <a:srgbClr val="006600"/>
              </a:solidFill>
              <a:latin typeface="Verdana" panose="020B0604030504040204" pitchFamily="34" charset="0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14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5113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3859</TotalTime>
  <Words>256</Words>
  <Application>Microsoft Office PowerPoint</Application>
  <PresentationFormat>Panorámica</PresentationFormat>
  <Paragraphs>70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Microsoft YaHei</vt:lpstr>
      <vt:lpstr>Arial</vt:lpstr>
      <vt:lpstr>Calibri</vt:lpstr>
      <vt:lpstr>Calibri Light</vt:lpstr>
      <vt:lpstr>Segoe UI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ISABIAL</dc:creator>
  <cp:lastModifiedBy>ALBERTO GARCIA GUILLO</cp:lastModifiedBy>
  <cp:revision>246</cp:revision>
  <cp:lastPrinted>2022-04-25T08:56:35Z</cp:lastPrinted>
  <dcterms:created xsi:type="dcterms:W3CDTF">1996-10-20T19:12:34Z</dcterms:created>
  <dcterms:modified xsi:type="dcterms:W3CDTF">2023-11-20T12:28:02Z</dcterms:modified>
</cp:coreProperties>
</file>