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E75"/>
    <a:srgbClr val="4F7CA4"/>
    <a:srgbClr val="6FB1BD"/>
    <a:srgbClr val="A64646"/>
    <a:srgbClr val="14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6B4C-E881-4DE1-83DF-4825F30F503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s-ES"/>
        </a:p>
      </dgm:t>
    </dgm:pt>
    <dgm:pt modelId="{BA9E4A21-F70C-430B-8D62-1B5F712C3790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1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dirty="0">
            <a:solidFill>
              <a:schemeClr val="bg1"/>
            </a:solidFill>
          </a:endParaRPr>
        </a:p>
      </dgm:t>
    </dgm:pt>
    <dgm:pt modelId="{F51A3B3D-A6E3-40DA-AD05-6EC430B38839}" type="parTrans" cxnId="{5F71472E-521E-43A0-8AC5-B05D52F9310A}">
      <dgm:prSet/>
      <dgm:spPr/>
      <dgm:t>
        <a:bodyPr rtlCol="0"/>
        <a:lstStyle/>
        <a:p>
          <a:pPr rtl="0"/>
          <a:endParaRPr lang="es-ES"/>
        </a:p>
      </dgm:t>
    </dgm:pt>
    <dgm:pt modelId="{9B6F50AF-B8C6-4BC4-AD62-366212B50DE3}" type="sibTrans" cxnId="{5F71472E-521E-43A0-8AC5-B05D52F9310A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C26B8F99-7354-474E-9622-E9DC62381FD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dirty="0">
            <a:solidFill>
              <a:schemeClr val="bg1"/>
            </a:solidFill>
          </a:endParaRPr>
        </a:p>
      </dgm:t>
    </dgm:pt>
    <dgm:pt modelId="{665EFDC8-5597-4541-8ED7-D70FAE9FD1D5}" type="parTrans" cxnId="{3E77F6CB-EB9F-4F14-ABCA-28553D000B00}">
      <dgm:prSet/>
      <dgm:spPr/>
      <dgm:t>
        <a:bodyPr rtlCol="0"/>
        <a:lstStyle/>
        <a:p>
          <a:pPr rtl="0"/>
          <a:endParaRPr lang="es-ES"/>
        </a:p>
      </dgm:t>
    </dgm:pt>
    <dgm:pt modelId="{AF2434B5-6E1E-4693-9F58-C071BE8BCC4E}" type="sibTrans" cxnId="{3E77F6CB-EB9F-4F14-ABCA-28553D000B00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874BDB5F-5369-45BE-9C0A-65CAD838D03F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dirty="0">
            <a:solidFill>
              <a:schemeClr val="bg1"/>
            </a:solidFill>
          </a:endParaRPr>
        </a:p>
      </dgm:t>
    </dgm:pt>
    <dgm:pt modelId="{2EDD66A9-F30E-490B-B090-6CB1651D9AAF}" type="parTrans" cxnId="{A329C3BC-E435-40BF-A645-0453C207B000}">
      <dgm:prSet/>
      <dgm:spPr/>
      <dgm:t>
        <a:bodyPr rtlCol="0"/>
        <a:lstStyle/>
        <a:p>
          <a:pPr rtl="0"/>
          <a:endParaRPr lang="es-ES"/>
        </a:p>
      </dgm:t>
    </dgm:pt>
    <dgm:pt modelId="{16149AF5-A0AA-46AE-B1C7-782F3E1E4439}" type="sibTrans" cxnId="{A329C3BC-E435-40BF-A645-0453C207B000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BBFCE2B9-D064-46E3-BD7F-D8BC70BA1CD6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dirty="0">
            <a:solidFill>
              <a:schemeClr val="bg1"/>
            </a:solidFill>
          </a:endParaRPr>
        </a:p>
      </dgm:t>
    </dgm:pt>
    <dgm:pt modelId="{BAA7C3C9-3440-4410-A5CF-18852D832D40}" type="parTrans" cxnId="{EF552FBC-1504-4E3E-8B35-418C1DFB9469}">
      <dgm:prSet/>
      <dgm:spPr/>
      <dgm:t>
        <a:bodyPr rtlCol="0"/>
        <a:lstStyle/>
        <a:p>
          <a:pPr rtl="0"/>
          <a:endParaRPr lang="es-ES"/>
        </a:p>
      </dgm:t>
    </dgm:pt>
    <dgm:pt modelId="{6C1D6316-00D1-4F52-BCE9-EBA477A0C04B}" type="sibTrans" cxnId="{EF552FBC-1504-4E3E-8B35-418C1DFB9469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73097BFC-837C-479B-94D4-5B5B8F1E3AD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dirty="0">
            <a:solidFill>
              <a:schemeClr val="bg1"/>
            </a:solidFill>
          </a:endParaRPr>
        </a:p>
      </dgm:t>
    </dgm:pt>
    <dgm:pt modelId="{6F455F33-BA1D-4C55-A68C-A36D438C12A7}" type="par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D4944640-6F82-46EC-8DCA-947F3C08E4D7}" type="sib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C23467C3-078A-4FCD-ACB3-1BC02741C5CD}" type="pres">
      <dgm:prSet presAssocID="{D9736B4C-E881-4DE1-83DF-4825F30F50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767A1E-0C2A-4D2E-8525-E57CAC541DD7}" type="pres">
      <dgm:prSet presAssocID="{BA9E4A21-F70C-430B-8D62-1B5F712C3790}" presName="node" presStyleLbl="node1" presStyleIdx="0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FD588-E874-4A65-9F09-21D89360EEFF}" type="pres">
      <dgm:prSet presAssocID="{9B6F50AF-B8C6-4BC4-AD62-366212B50DE3}" presName="sibTransSpacerBeforeConnector" presStyleCnt="0"/>
      <dgm:spPr/>
    </dgm:pt>
    <dgm:pt modelId="{6B03E9D9-C3BC-454B-BBEE-2D8AA8B31FBB}" type="pres">
      <dgm:prSet presAssocID="{9B6F50AF-B8C6-4BC4-AD62-366212B50DE3}" presName="sibTrans" presStyleLbl="node1" presStyleIdx="1" presStyleCnt="9"/>
      <dgm:spPr/>
      <dgm:t>
        <a:bodyPr/>
        <a:lstStyle/>
        <a:p>
          <a:endParaRPr lang="es-ES"/>
        </a:p>
      </dgm:t>
    </dgm:pt>
    <dgm:pt modelId="{8F6DB77C-3105-49A3-8436-61BC84FB18E3}" type="pres">
      <dgm:prSet presAssocID="{9B6F50AF-B8C6-4BC4-AD62-366212B50DE3}" presName="sibTransSpacerAfterConnector" presStyleCnt="0"/>
      <dgm:spPr/>
    </dgm:pt>
    <dgm:pt modelId="{1CBFF9DC-A4D2-4E04-A0D6-F0C7AB8F3E7B}" type="pres">
      <dgm:prSet presAssocID="{C26B8F99-7354-474E-9622-E9DC62381FD6}" presName="node" presStyleLbl="node1" presStyleIdx="2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DDFAA-7F15-445D-99E8-6C922A5584CE}" type="pres">
      <dgm:prSet presAssocID="{AF2434B5-6E1E-4693-9F58-C071BE8BCC4E}" presName="sibTransSpacerBeforeConnector" presStyleCnt="0"/>
      <dgm:spPr/>
    </dgm:pt>
    <dgm:pt modelId="{AF44834B-DD95-4212-9D02-BE44E1C4FAF7}" type="pres">
      <dgm:prSet presAssocID="{AF2434B5-6E1E-4693-9F58-C071BE8BCC4E}" presName="sibTrans" presStyleLbl="node1" presStyleIdx="3" presStyleCnt="9"/>
      <dgm:spPr/>
      <dgm:t>
        <a:bodyPr/>
        <a:lstStyle/>
        <a:p>
          <a:endParaRPr lang="es-ES"/>
        </a:p>
      </dgm:t>
    </dgm:pt>
    <dgm:pt modelId="{E58106FB-CE52-494E-8E70-912A2016DC68}" type="pres">
      <dgm:prSet presAssocID="{AF2434B5-6E1E-4693-9F58-C071BE8BCC4E}" presName="sibTransSpacerAfterConnector" presStyleCnt="0"/>
      <dgm:spPr/>
    </dgm:pt>
    <dgm:pt modelId="{A8ADD8CD-4CDD-4FEF-A9A0-14FE4FF5D7A4}" type="pres">
      <dgm:prSet presAssocID="{874BDB5F-5369-45BE-9C0A-65CAD838D03F}" presName="node" presStyleLbl="node1" presStyleIdx="4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61BAC-6D17-4E0E-ABF3-18F2A9113AA1}" type="pres">
      <dgm:prSet presAssocID="{16149AF5-A0AA-46AE-B1C7-782F3E1E4439}" presName="sibTransSpacerBeforeConnector" presStyleCnt="0"/>
      <dgm:spPr/>
    </dgm:pt>
    <dgm:pt modelId="{53596B78-8AB6-478F-818D-70C2A8E8D41B}" type="pres">
      <dgm:prSet presAssocID="{16149AF5-A0AA-46AE-B1C7-782F3E1E4439}" presName="sibTrans" presStyleLbl="node1" presStyleIdx="5" presStyleCnt="9"/>
      <dgm:spPr/>
      <dgm:t>
        <a:bodyPr/>
        <a:lstStyle/>
        <a:p>
          <a:endParaRPr lang="es-ES"/>
        </a:p>
      </dgm:t>
    </dgm:pt>
    <dgm:pt modelId="{22C0B832-512C-4146-A604-88A8A3A5545E}" type="pres">
      <dgm:prSet presAssocID="{16149AF5-A0AA-46AE-B1C7-782F3E1E4439}" presName="sibTransSpacerAfterConnector" presStyleCnt="0"/>
      <dgm:spPr/>
    </dgm:pt>
    <dgm:pt modelId="{4451768F-6CCE-4CC1-AAD6-9EED5A6F54F8}" type="pres">
      <dgm:prSet presAssocID="{BBFCE2B9-D064-46E3-BD7F-D8BC70BA1CD6}" presName="node" presStyleLbl="node1" presStyleIdx="6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AB7CB-080B-4632-9701-AB5CFFA85B01}" type="pres">
      <dgm:prSet presAssocID="{6C1D6316-00D1-4F52-BCE9-EBA477A0C04B}" presName="sibTransSpacerBeforeConnector" presStyleCnt="0"/>
      <dgm:spPr/>
    </dgm:pt>
    <dgm:pt modelId="{CD0EF91E-9B9A-416E-B3B1-83CAAD8E5B71}" type="pres">
      <dgm:prSet presAssocID="{6C1D6316-00D1-4F52-BCE9-EBA477A0C04B}" presName="sibTrans" presStyleLbl="node1" presStyleIdx="7" presStyleCnt="9"/>
      <dgm:spPr/>
      <dgm:t>
        <a:bodyPr/>
        <a:lstStyle/>
        <a:p>
          <a:endParaRPr lang="es-ES"/>
        </a:p>
      </dgm:t>
    </dgm:pt>
    <dgm:pt modelId="{4B27E88F-73CF-4BCD-A926-F07B1F6E2AEA}" type="pres">
      <dgm:prSet presAssocID="{6C1D6316-00D1-4F52-BCE9-EBA477A0C04B}" presName="sibTransSpacerAfterConnector" presStyleCnt="0"/>
      <dgm:spPr/>
    </dgm:pt>
    <dgm:pt modelId="{EB061C86-BF69-4672-9C2E-057379637EA3}" type="pres">
      <dgm:prSet presAssocID="{73097BFC-837C-479B-94D4-5B5B8F1E3ADC}" presName="node" presStyleLbl="node1" presStyleIdx="8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29C3BC-E435-40BF-A645-0453C207B000}" srcId="{D9736B4C-E881-4DE1-83DF-4825F30F503A}" destId="{874BDB5F-5369-45BE-9C0A-65CAD838D03F}" srcOrd="2" destOrd="0" parTransId="{2EDD66A9-F30E-490B-B090-6CB1651D9AAF}" sibTransId="{16149AF5-A0AA-46AE-B1C7-782F3E1E4439}"/>
    <dgm:cxn modelId="{EF552FBC-1504-4E3E-8B35-418C1DFB9469}" srcId="{D9736B4C-E881-4DE1-83DF-4825F30F503A}" destId="{BBFCE2B9-D064-46E3-BD7F-D8BC70BA1CD6}" srcOrd="3" destOrd="0" parTransId="{BAA7C3C9-3440-4410-A5CF-18852D832D40}" sibTransId="{6C1D6316-00D1-4F52-BCE9-EBA477A0C04B}"/>
    <dgm:cxn modelId="{3E77F6CB-EB9F-4F14-ABCA-28553D000B00}" srcId="{D9736B4C-E881-4DE1-83DF-4825F30F503A}" destId="{C26B8F99-7354-474E-9622-E9DC62381FD6}" srcOrd="1" destOrd="0" parTransId="{665EFDC8-5597-4541-8ED7-D70FAE9FD1D5}" sibTransId="{AF2434B5-6E1E-4693-9F58-C071BE8BCC4E}"/>
    <dgm:cxn modelId="{4DAF21EC-A426-4996-944E-A7C6A15A80FE}" type="presOf" srcId="{16149AF5-A0AA-46AE-B1C7-782F3E1E4439}" destId="{53596B78-8AB6-478F-818D-70C2A8E8D41B}" srcOrd="0" destOrd="0" presId="urn:microsoft.com/office/officeart/2016/7/layout/BasicProcessNew"/>
    <dgm:cxn modelId="{5B994242-1331-428D-83B3-907C0572EA5F}" srcId="{D9736B4C-E881-4DE1-83DF-4825F30F503A}" destId="{73097BFC-837C-479B-94D4-5B5B8F1E3ADC}" srcOrd="4" destOrd="0" parTransId="{6F455F33-BA1D-4C55-A68C-A36D438C12A7}" sibTransId="{D4944640-6F82-46EC-8DCA-947F3C08E4D7}"/>
    <dgm:cxn modelId="{48139596-6693-4160-8CD6-AAA94FB0E589}" type="presOf" srcId="{73097BFC-837C-479B-94D4-5B5B8F1E3ADC}" destId="{EB061C86-BF69-4672-9C2E-057379637EA3}" srcOrd="0" destOrd="0" presId="urn:microsoft.com/office/officeart/2016/7/layout/BasicProcessNew"/>
    <dgm:cxn modelId="{00C58B93-DFF6-4F23-AA6F-22051C848621}" type="presOf" srcId="{6C1D6316-00D1-4F52-BCE9-EBA477A0C04B}" destId="{CD0EF91E-9B9A-416E-B3B1-83CAAD8E5B71}" srcOrd="0" destOrd="0" presId="urn:microsoft.com/office/officeart/2016/7/layout/BasicProcessNew"/>
    <dgm:cxn modelId="{F5CA099E-75EA-4E50-9834-9499DF4C1E89}" type="presOf" srcId="{874BDB5F-5369-45BE-9C0A-65CAD838D03F}" destId="{A8ADD8CD-4CDD-4FEF-A9A0-14FE4FF5D7A4}" srcOrd="0" destOrd="0" presId="urn:microsoft.com/office/officeart/2016/7/layout/BasicProcessNew"/>
    <dgm:cxn modelId="{7B3D10FA-FA97-4EBE-88BF-9EFEA801822B}" type="presOf" srcId="{BBFCE2B9-D064-46E3-BD7F-D8BC70BA1CD6}" destId="{4451768F-6CCE-4CC1-AAD6-9EED5A6F54F8}" srcOrd="0" destOrd="0" presId="urn:microsoft.com/office/officeart/2016/7/layout/BasicProcessNew"/>
    <dgm:cxn modelId="{8D5F6E7E-77EF-46F2-83E1-FB751E22A9DE}" type="presOf" srcId="{D9736B4C-E881-4DE1-83DF-4825F30F503A}" destId="{C23467C3-078A-4FCD-ACB3-1BC02741C5CD}" srcOrd="0" destOrd="0" presId="urn:microsoft.com/office/officeart/2016/7/layout/BasicProcessNew"/>
    <dgm:cxn modelId="{FB40B283-A11A-4432-8BDF-D4FFF726F6B6}" type="presOf" srcId="{AF2434B5-6E1E-4693-9F58-C071BE8BCC4E}" destId="{AF44834B-DD95-4212-9D02-BE44E1C4FAF7}" srcOrd="0" destOrd="0" presId="urn:microsoft.com/office/officeart/2016/7/layout/BasicProcessNew"/>
    <dgm:cxn modelId="{BAF2120E-2AB9-47D0-BDC4-B14FC65AF16F}" type="presOf" srcId="{C26B8F99-7354-474E-9622-E9DC62381FD6}" destId="{1CBFF9DC-A4D2-4E04-A0D6-F0C7AB8F3E7B}" srcOrd="0" destOrd="0" presId="urn:microsoft.com/office/officeart/2016/7/layout/BasicProcessNew"/>
    <dgm:cxn modelId="{54E22D4C-5B83-4945-8B4D-60A5B798CB93}" type="presOf" srcId="{9B6F50AF-B8C6-4BC4-AD62-366212B50DE3}" destId="{6B03E9D9-C3BC-454B-BBEE-2D8AA8B31FBB}" srcOrd="0" destOrd="0" presId="urn:microsoft.com/office/officeart/2016/7/layout/BasicProcessNew"/>
    <dgm:cxn modelId="{5F71472E-521E-43A0-8AC5-B05D52F9310A}" srcId="{D9736B4C-E881-4DE1-83DF-4825F30F503A}" destId="{BA9E4A21-F70C-430B-8D62-1B5F712C3790}" srcOrd="0" destOrd="0" parTransId="{F51A3B3D-A6E3-40DA-AD05-6EC430B38839}" sibTransId="{9B6F50AF-B8C6-4BC4-AD62-366212B50DE3}"/>
    <dgm:cxn modelId="{7DF0BADA-4004-4C24-A28E-7F621641D721}" type="presOf" srcId="{BA9E4A21-F70C-430B-8D62-1B5F712C3790}" destId="{E6767A1E-0C2A-4D2E-8525-E57CAC541DD7}" srcOrd="0" destOrd="0" presId="urn:microsoft.com/office/officeart/2016/7/layout/BasicProcessNew"/>
    <dgm:cxn modelId="{39ADB37C-6C1D-4123-9A3D-FD38B0427DDB}" type="presParOf" srcId="{C23467C3-078A-4FCD-ACB3-1BC02741C5CD}" destId="{E6767A1E-0C2A-4D2E-8525-E57CAC541DD7}" srcOrd="0" destOrd="0" presId="urn:microsoft.com/office/officeart/2016/7/layout/BasicProcessNew"/>
    <dgm:cxn modelId="{783CE780-B7EE-4496-9428-74854364346B}" type="presParOf" srcId="{C23467C3-078A-4FCD-ACB3-1BC02741C5CD}" destId="{B19FD588-E874-4A65-9F09-21D89360EEFF}" srcOrd="1" destOrd="0" presId="urn:microsoft.com/office/officeart/2016/7/layout/BasicProcessNew"/>
    <dgm:cxn modelId="{4E108218-9A02-4E7C-9BE7-637997EB127E}" type="presParOf" srcId="{C23467C3-078A-4FCD-ACB3-1BC02741C5CD}" destId="{6B03E9D9-C3BC-454B-BBEE-2D8AA8B31FBB}" srcOrd="2" destOrd="0" presId="urn:microsoft.com/office/officeart/2016/7/layout/BasicProcessNew"/>
    <dgm:cxn modelId="{C29D8B73-0137-4610-9C29-A72501DD5DB6}" type="presParOf" srcId="{C23467C3-078A-4FCD-ACB3-1BC02741C5CD}" destId="{8F6DB77C-3105-49A3-8436-61BC84FB18E3}" srcOrd="3" destOrd="0" presId="urn:microsoft.com/office/officeart/2016/7/layout/BasicProcessNew"/>
    <dgm:cxn modelId="{D17EE2FD-8DDE-4B67-93C3-F8492256CBBA}" type="presParOf" srcId="{C23467C3-078A-4FCD-ACB3-1BC02741C5CD}" destId="{1CBFF9DC-A4D2-4E04-A0D6-F0C7AB8F3E7B}" srcOrd="4" destOrd="0" presId="urn:microsoft.com/office/officeart/2016/7/layout/BasicProcessNew"/>
    <dgm:cxn modelId="{00F3D20E-6A8E-4DBD-934F-892D767DFDD0}" type="presParOf" srcId="{C23467C3-078A-4FCD-ACB3-1BC02741C5CD}" destId="{E62DDFAA-7F15-445D-99E8-6C922A5584CE}" srcOrd="5" destOrd="0" presId="urn:microsoft.com/office/officeart/2016/7/layout/BasicProcessNew"/>
    <dgm:cxn modelId="{F9B26030-0E9D-4B12-B8A5-245C75FF86E0}" type="presParOf" srcId="{C23467C3-078A-4FCD-ACB3-1BC02741C5CD}" destId="{AF44834B-DD95-4212-9D02-BE44E1C4FAF7}" srcOrd="6" destOrd="0" presId="urn:microsoft.com/office/officeart/2016/7/layout/BasicProcessNew"/>
    <dgm:cxn modelId="{1370CBBD-A0BE-4F82-BB85-82335BB54AA4}" type="presParOf" srcId="{C23467C3-078A-4FCD-ACB3-1BC02741C5CD}" destId="{E58106FB-CE52-494E-8E70-912A2016DC68}" srcOrd="7" destOrd="0" presId="urn:microsoft.com/office/officeart/2016/7/layout/BasicProcessNew"/>
    <dgm:cxn modelId="{3D351BCD-C33A-4052-A42F-0F192AA05F00}" type="presParOf" srcId="{C23467C3-078A-4FCD-ACB3-1BC02741C5CD}" destId="{A8ADD8CD-4CDD-4FEF-A9A0-14FE4FF5D7A4}" srcOrd="8" destOrd="0" presId="urn:microsoft.com/office/officeart/2016/7/layout/BasicProcessNew"/>
    <dgm:cxn modelId="{178E7CAF-C514-40FC-AAD6-341E99E51FBB}" type="presParOf" srcId="{C23467C3-078A-4FCD-ACB3-1BC02741C5CD}" destId="{AD661BAC-6D17-4E0E-ABF3-18F2A9113AA1}" srcOrd="9" destOrd="0" presId="urn:microsoft.com/office/officeart/2016/7/layout/BasicProcessNew"/>
    <dgm:cxn modelId="{925B7C80-7AC7-4141-AF8E-BE74B6908FCB}" type="presParOf" srcId="{C23467C3-078A-4FCD-ACB3-1BC02741C5CD}" destId="{53596B78-8AB6-478F-818D-70C2A8E8D41B}" srcOrd="10" destOrd="0" presId="urn:microsoft.com/office/officeart/2016/7/layout/BasicProcessNew"/>
    <dgm:cxn modelId="{A78F5F9F-3140-4BB0-AA2C-E7075B5E4519}" type="presParOf" srcId="{C23467C3-078A-4FCD-ACB3-1BC02741C5CD}" destId="{22C0B832-512C-4146-A604-88A8A3A5545E}" srcOrd="11" destOrd="0" presId="urn:microsoft.com/office/officeart/2016/7/layout/BasicProcessNew"/>
    <dgm:cxn modelId="{39285F09-45F0-425C-A08A-A69341FB4E37}" type="presParOf" srcId="{C23467C3-078A-4FCD-ACB3-1BC02741C5CD}" destId="{4451768F-6CCE-4CC1-AAD6-9EED5A6F54F8}" srcOrd="12" destOrd="0" presId="urn:microsoft.com/office/officeart/2016/7/layout/BasicProcessNew"/>
    <dgm:cxn modelId="{116FBB3E-9C3B-4A1E-B13F-B5E822899DAB}" type="presParOf" srcId="{C23467C3-078A-4FCD-ACB3-1BC02741C5CD}" destId="{39EAB7CB-080B-4632-9701-AB5CFFA85B01}" srcOrd="13" destOrd="0" presId="urn:microsoft.com/office/officeart/2016/7/layout/BasicProcessNew"/>
    <dgm:cxn modelId="{9EB14E1F-8ED2-4D24-AC27-C5E7EE817468}" type="presParOf" srcId="{C23467C3-078A-4FCD-ACB3-1BC02741C5CD}" destId="{CD0EF91E-9B9A-416E-B3B1-83CAAD8E5B71}" srcOrd="14" destOrd="0" presId="urn:microsoft.com/office/officeart/2016/7/layout/BasicProcessNew"/>
    <dgm:cxn modelId="{D302C2F0-EB73-4EA7-BB51-8F10F2D36A7A}" type="presParOf" srcId="{C23467C3-078A-4FCD-ACB3-1BC02741C5CD}" destId="{4B27E88F-73CF-4BCD-A926-F07B1F6E2AEA}" srcOrd="15" destOrd="0" presId="urn:microsoft.com/office/officeart/2016/7/layout/BasicProcessNew"/>
    <dgm:cxn modelId="{3131FE8B-0E16-4081-8EA9-2B7E279C7347}" type="presParOf" srcId="{C23467C3-078A-4FCD-ACB3-1BC02741C5CD}" destId="{EB061C86-BF69-4672-9C2E-057379637EA3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latin typeface="+mj-lt"/>
            </a:rPr>
            <a:t>Nom</a:t>
          </a:r>
          <a:r>
            <a:rPr lang="es-ES" sz="2000" b="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</a:p>
      </dgm:t>
    </dgm:pt>
    <dgm:pt modelId="{6F9BADAF-DEBF-4CC2-B392-F7E0CD538B78}" type="par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CEEC8625-83FA-4202-826E-84C1185A8E32}" type="sib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8EE3C8DC-7BA8-479C-A581-E9DA099939F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dirty="0">
              <a:solidFill>
                <a:srgbClr val="144279"/>
              </a:solidFill>
              <a:latin typeface="+mj-lt"/>
            </a:rPr>
            <a:t/>
          </a:r>
          <a:br>
            <a:rPr lang="es-ES" sz="23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60ABFDD0-D409-4824-8102-DEA984738144}" type="par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DAC4EAD7-53AC-40F0-BA2F-8B2633CEAE11}" type="sib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8865AC6C-44E0-4174-AB02-044A78D94DE3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3FF598BD-2671-4ECB-AD79-D0E600EEC84F}" type="par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258DC239-2C60-44C0-830B-87DE5EB56A01}" type="sib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4CCA8D10-C3FA-4512-B083-A6357EB0CB95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</a:t>
          </a:r>
          <a:r>
            <a:rPr lang="es-ES" sz="1600" dirty="0"/>
            <a:t>lo</a:t>
          </a:r>
          <a:endParaRPr lang="es-ES" sz="2300" dirty="0"/>
        </a:p>
      </dgm:t>
    </dgm:pt>
    <dgm:pt modelId="{B5B2C001-8475-4B8C-AB2D-4E98343A9D70}" type="par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64AD035C-6B99-4598-BB74-F1E1070C6DFA}" type="sib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4" custScaleX="196105" custScaleY="196105" custLinFactNeighborX="-79146" custLinFactNeighborY="-46302"/>
      <dgm:spPr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4" custScaleX="80787" custLinFactNeighborX="-3440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4" custScaleX="196105" custScaleY="196105" custLinFactNeighborX="-24516" custLinFactNeighborY="-47552"/>
      <dgm:spPr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4" custLinFactNeighborX="-1103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4" custScaleX="196105" custScaleY="196105" custLinFactNeighborX="29964" custLinFactNeighborY="-46921"/>
      <dgm:spPr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4" custLinFactNeighborX="1348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1B85A38-AB59-41CB-8D27-D7E3E19A9B55}" type="pres">
      <dgm:prSet presAssocID="{258DC239-2C60-44C0-830B-87DE5EB56A01}" presName="sibTrans" presStyleCnt="0"/>
      <dgm:spPr/>
    </dgm:pt>
    <dgm:pt modelId="{24C90D51-7032-4A6B-9B5F-166B3F635A62}" type="pres">
      <dgm:prSet presAssocID="{4CCA8D10-C3FA-4512-B083-A6357EB0CB95}" presName="compNode" presStyleCnt="0"/>
      <dgm:spPr/>
    </dgm:pt>
    <dgm:pt modelId="{06BBB37A-5765-4659-818E-19C6FA031590}" type="pres">
      <dgm:prSet presAssocID="{4CCA8D10-C3FA-4512-B083-A6357EB0CB95}" presName="iconRect" presStyleLbl="node1" presStyleIdx="3" presStyleCnt="4" custScaleX="196105" custScaleY="196105" custLinFactX="15758" custLinFactNeighborX="100000" custLinFactNeighborY="-46101"/>
      <dgm:spPr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32354113-7A54-42B6-A47F-5DFFB09D6739}" type="pres">
      <dgm:prSet presAssocID="{4CCA8D10-C3FA-4512-B083-A6357EB0CB95}" presName="spaceRect" presStyleCnt="0"/>
      <dgm:spPr/>
    </dgm:pt>
    <dgm:pt modelId="{E99F2EED-C6F8-4DB7-BFDE-54EEBE3F5C29}" type="pres">
      <dgm:prSet presAssocID="{4CCA8D10-C3FA-4512-B083-A6357EB0CB95}" presName="textRect" presStyleLbl="revTx" presStyleIdx="3" presStyleCnt="4" custScaleX="78945" custLinFactNeighborX="3839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D8A83761-9351-4018-ADF2-9E44D431F495}" type="presOf" srcId="{8EE3C8DC-7BA8-479C-A581-E9DA099939F2}" destId="{2D06D90C-4774-439F-8532-60F8B9D1D8A7}" srcOrd="0" destOrd="0" presId="urn:microsoft.com/office/officeart/2018/2/layout/IconLabelList#2"/>
    <dgm:cxn modelId="{4BC8B359-AC23-43DE-BDFC-9051676921C1}" type="presOf" srcId="{3137DF2B-DECF-44A7-8971-07475E2BCFC3}" destId="{F365F799-91C6-467E-8005-77142388ADA7}" srcOrd="0" destOrd="0" presId="urn:microsoft.com/office/officeart/2018/2/layout/IconLabelList#2"/>
    <dgm:cxn modelId="{974BBE3F-9739-44BF-806C-7D9DAFD6594E}" type="presOf" srcId="{8865AC6C-44E0-4174-AB02-044A78D94DE3}" destId="{1DCFB9CF-BB76-4BDC-932B-A329BC03E697}" srcOrd="0" destOrd="0" presId="urn:microsoft.com/office/officeart/2018/2/layout/IconLabelList#2"/>
    <dgm:cxn modelId="{33F9154E-DA07-41FA-895E-042E033608F6}" srcId="{3137DF2B-DECF-44A7-8971-07475E2BCFC3}" destId="{4CCA8D10-C3FA-4512-B083-A6357EB0CB95}" srcOrd="3" destOrd="0" parTransId="{B5B2C001-8475-4B8C-AB2D-4E98343A9D70}" sibTransId="{64AD035C-6B99-4598-BB74-F1E1070C6DFA}"/>
    <dgm:cxn modelId="{F09A7AF2-5C65-4A09-93B2-DD964C4EEBCC}" type="presOf" srcId="{C8710C11-6766-4B48-9562-4B0C7B3F28D6}" destId="{5CD563F8-B6A7-4F66-B65C-7F1D3844F472}" srcOrd="0" destOrd="0" presId="urn:microsoft.com/office/officeart/2018/2/layout/IconLabelList#2"/>
    <dgm:cxn modelId="{2674D72D-48DB-41A9-8173-A78893F533DB}" type="presOf" srcId="{4CCA8D10-C3FA-4512-B083-A6357EB0CB95}" destId="{E99F2EED-C6F8-4DB7-BFDE-54EEBE3F5C29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B51510A0-7991-4611-B1E2-FFC8BF0C0C72}" type="presParOf" srcId="{F365F799-91C6-467E-8005-77142388ADA7}" destId="{CA712F04-4B2E-4073-826D-66E0748C08F8}" srcOrd="0" destOrd="0" presId="urn:microsoft.com/office/officeart/2018/2/layout/IconLabelList#2"/>
    <dgm:cxn modelId="{748161B6-9A5E-420A-BE97-E4EE8FC8CFD5}" type="presParOf" srcId="{CA712F04-4B2E-4073-826D-66E0748C08F8}" destId="{9A755B31-6174-4948-8B32-7FECC02D6991}" srcOrd="0" destOrd="0" presId="urn:microsoft.com/office/officeart/2018/2/layout/IconLabelList#2"/>
    <dgm:cxn modelId="{FFC19A33-F846-4F83-80E3-257D499BC2D7}" type="presParOf" srcId="{CA712F04-4B2E-4073-826D-66E0748C08F8}" destId="{6AE71D8A-2F35-4756-A4AD-A549FB035E3F}" srcOrd="1" destOrd="0" presId="urn:microsoft.com/office/officeart/2018/2/layout/IconLabelList#2"/>
    <dgm:cxn modelId="{AC392BFF-B713-45E2-A5A1-78E4D46D8083}" type="presParOf" srcId="{CA712F04-4B2E-4073-826D-66E0748C08F8}" destId="{5CD563F8-B6A7-4F66-B65C-7F1D3844F472}" srcOrd="2" destOrd="0" presId="urn:microsoft.com/office/officeart/2018/2/layout/IconLabelList#2"/>
    <dgm:cxn modelId="{B660318D-E738-4A2A-8E7D-8784EC6F467C}" type="presParOf" srcId="{F365F799-91C6-467E-8005-77142388ADA7}" destId="{114DEDBD-1AAB-4DDF-B848-DA92D960826E}" srcOrd="1" destOrd="0" presId="urn:microsoft.com/office/officeart/2018/2/layout/IconLabelList#2"/>
    <dgm:cxn modelId="{6ED40ED8-FD06-40B5-B51A-7F18E45F0FAE}" type="presParOf" srcId="{F365F799-91C6-467E-8005-77142388ADA7}" destId="{14161BF4-3B2E-4990-9AA5-1E7113657AFE}" srcOrd="2" destOrd="0" presId="urn:microsoft.com/office/officeart/2018/2/layout/IconLabelList#2"/>
    <dgm:cxn modelId="{FFC9C786-453A-480E-9ED5-0F9D55A5015B}" type="presParOf" srcId="{14161BF4-3B2E-4990-9AA5-1E7113657AFE}" destId="{FCA6A723-3A73-458A-AE3C-15B86CF5C55D}" srcOrd="0" destOrd="0" presId="urn:microsoft.com/office/officeart/2018/2/layout/IconLabelList#2"/>
    <dgm:cxn modelId="{9D95E89F-9048-4488-B668-9EA839AEDE09}" type="presParOf" srcId="{14161BF4-3B2E-4990-9AA5-1E7113657AFE}" destId="{E9430B85-543F-4592-A6DD-AEEA4B48C6A1}" srcOrd="1" destOrd="0" presId="urn:microsoft.com/office/officeart/2018/2/layout/IconLabelList#2"/>
    <dgm:cxn modelId="{08DA42C4-7DD2-4263-AE4D-909789E8655A}" type="presParOf" srcId="{14161BF4-3B2E-4990-9AA5-1E7113657AFE}" destId="{2D06D90C-4774-439F-8532-60F8B9D1D8A7}" srcOrd="2" destOrd="0" presId="urn:microsoft.com/office/officeart/2018/2/layout/IconLabelList#2"/>
    <dgm:cxn modelId="{DE267F71-91E1-41C8-A8A6-F5EA5EAF602F}" type="presParOf" srcId="{F365F799-91C6-467E-8005-77142388ADA7}" destId="{6AB9F53E-D91E-4E48-8AD8-05932101491C}" srcOrd="3" destOrd="0" presId="urn:microsoft.com/office/officeart/2018/2/layout/IconLabelList#2"/>
    <dgm:cxn modelId="{B6E00E5C-4D64-4201-BC80-6BD757D0022B}" type="presParOf" srcId="{F365F799-91C6-467E-8005-77142388ADA7}" destId="{ED8AE489-0CC0-4251-92FB-1AC032073F86}" srcOrd="4" destOrd="0" presId="urn:microsoft.com/office/officeart/2018/2/layout/IconLabelList#2"/>
    <dgm:cxn modelId="{AE0DDE74-F51D-495B-B2F6-1C4C21AFA101}" type="presParOf" srcId="{ED8AE489-0CC0-4251-92FB-1AC032073F86}" destId="{5326D40B-04B6-4401-91A7-8A4487EDC6FC}" srcOrd="0" destOrd="0" presId="urn:microsoft.com/office/officeart/2018/2/layout/IconLabelList#2"/>
    <dgm:cxn modelId="{D9345916-6257-4CB0-B768-CC44BC61CDDB}" type="presParOf" srcId="{ED8AE489-0CC0-4251-92FB-1AC032073F86}" destId="{45C20058-83ED-45AC-83B6-B4CEEE13D9F9}" srcOrd="1" destOrd="0" presId="urn:microsoft.com/office/officeart/2018/2/layout/IconLabelList#2"/>
    <dgm:cxn modelId="{ED1576CD-C617-4F77-BC01-BF32B9980427}" type="presParOf" srcId="{ED8AE489-0CC0-4251-92FB-1AC032073F86}" destId="{1DCFB9CF-BB76-4BDC-932B-A329BC03E697}" srcOrd="2" destOrd="0" presId="urn:microsoft.com/office/officeart/2018/2/layout/IconLabelList#2"/>
    <dgm:cxn modelId="{184E2BF8-A68B-4330-81A3-3CD50977F61E}" type="presParOf" srcId="{F365F799-91C6-467E-8005-77142388ADA7}" destId="{91B85A38-AB59-41CB-8D27-D7E3E19A9B55}" srcOrd="5" destOrd="0" presId="urn:microsoft.com/office/officeart/2018/2/layout/IconLabelList#2"/>
    <dgm:cxn modelId="{654CABC4-6396-4394-A52E-65F1F4A6CD6E}" type="presParOf" srcId="{F365F799-91C6-467E-8005-77142388ADA7}" destId="{24C90D51-7032-4A6B-9B5F-166B3F635A62}" srcOrd="6" destOrd="0" presId="urn:microsoft.com/office/officeart/2018/2/layout/IconLabelList#2"/>
    <dgm:cxn modelId="{891D4E3C-7290-4A5B-84EB-35E20A05DADE}" type="presParOf" srcId="{24C90D51-7032-4A6B-9B5F-166B3F635A62}" destId="{06BBB37A-5765-4659-818E-19C6FA031590}" srcOrd="0" destOrd="0" presId="urn:microsoft.com/office/officeart/2018/2/layout/IconLabelList#2"/>
    <dgm:cxn modelId="{6B35DA06-A3D1-438A-AD35-C55EA51B4A65}" type="presParOf" srcId="{24C90D51-7032-4A6B-9B5F-166B3F635A62}" destId="{32354113-7A54-42B6-A47F-5DFFB09D6739}" srcOrd="1" destOrd="0" presId="urn:microsoft.com/office/officeart/2018/2/layout/IconLabelList#2"/>
    <dgm:cxn modelId="{33B1CD1D-5FFA-495B-9D84-1698590688C4}" type="presParOf" srcId="{24C90D51-7032-4A6B-9B5F-166B3F635A62}" destId="{E99F2EED-C6F8-4DB7-BFDE-54EEBE3F5C29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7A1E-0C2A-4D2E-8525-E57CAC541DD7}">
      <dsp:nvSpPr>
        <dsp:cNvPr id="0" name=""/>
        <dsp:cNvSpPr/>
      </dsp:nvSpPr>
      <dsp:spPr>
        <a:xfrm>
          <a:off x="6736" y="33432"/>
          <a:ext cx="1862912" cy="32615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736" y="33432"/>
        <a:ext cx="1862912" cy="3261527"/>
      </dsp:txXfrm>
    </dsp:sp>
    <dsp:sp modelId="{6B03E9D9-C3BC-454B-BBEE-2D8AA8B31FBB}">
      <dsp:nvSpPr>
        <dsp:cNvPr id="0" name=""/>
        <dsp:cNvSpPr/>
      </dsp:nvSpPr>
      <dsp:spPr>
        <a:xfrm>
          <a:off x="1897927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F9DC-A4D2-4E04-A0D6-F0C7AB8F3E7B}">
      <dsp:nvSpPr>
        <dsp:cNvPr id="0" name=""/>
        <dsp:cNvSpPr/>
      </dsp:nvSpPr>
      <dsp:spPr>
        <a:xfrm>
          <a:off x="2205642" y="33432"/>
          <a:ext cx="1862912" cy="32615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205642" y="33432"/>
        <a:ext cx="1862912" cy="3261527"/>
      </dsp:txXfrm>
    </dsp:sp>
    <dsp:sp modelId="{AF44834B-DD95-4212-9D02-BE44E1C4FAF7}">
      <dsp:nvSpPr>
        <dsp:cNvPr id="0" name=""/>
        <dsp:cNvSpPr/>
      </dsp:nvSpPr>
      <dsp:spPr>
        <a:xfrm>
          <a:off x="4096833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D8CD-4CDD-4FEF-A9A0-14FE4FF5D7A4}">
      <dsp:nvSpPr>
        <dsp:cNvPr id="0" name=""/>
        <dsp:cNvSpPr/>
      </dsp:nvSpPr>
      <dsp:spPr>
        <a:xfrm>
          <a:off x="4404549" y="33432"/>
          <a:ext cx="1862912" cy="32615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4404549" y="33432"/>
        <a:ext cx="1862912" cy="3261527"/>
      </dsp:txXfrm>
    </dsp:sp>
    <dsp:sp modelId="{53596B78-8AB6-478F-818D-70C2A8E8D41B}">
      <dsp:nvSpPr>
        <dsp:cNvPr id="0" name=""/>
        <dsp:cNvSpPr/>
      </dsp:nvSpPr>
      <dsp:spPr>
        <a:xfrm>
          <a:off x="6295740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768F-6CCE-4CC1-AAD6-9EED5A6F54F8}">
      <dsp:nvSpPr>
        <dsp:cNvPr id="0" name=""/>
        <dsp:cNvSpPr/>
      </dsp:nvSpPr>
      <dsp:spPr>
        <a:xfrm>
          <a:off x="6603455" y="33432"/>
          <a:ext cx="1862912" cy="326152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603455" y="33432"/>
        <a:ext cx="1862912" cy="3261527"/>
      </dsp:txXfrm>
    </dsp:sp>
    <dsp:sp modelId="{CD0EF91E-9B9A-416E-B3B1-83CAAD8E5B71}">
      <dsp:nvSpPr>
        <dsp:cNvPr id="0" name=""/>
        <dsp:cNvSpPr/>
      </dsp:nvSpPr>
      <dsp:spPr>
        <a:xfrm>
          <a:off x="8494646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1C86-BF69-4672-9C2E-057379637EA3}">
      <dsp:nvSpPr>
        <dsp:cNvPr id="0" name=""/>
        <dsp:cNvSpPr/>
      </dsp:nvSpPr>
      <dsp:spPr>
        <a:xfrm>
          <a:off x="8802362" y="33432"/>
          <a:ext cx="1862912" cy="32615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8802362" y="33432"/>
        <a:ext cx="1862912" cy="326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0" y="165550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0" y="1982831"/>
          <a:ext cx="1157568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latin typeface="+mj-lt"/>
            </a:rPr>
            <a:t>Nom</a:t>
          </a:r>
          <a:r>
            <a:rPr lang="es-ES" sz="2000" b="0" kern="120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</a:p>
      </dsp:txBody>
      <dsp:txXfrm>
        <a:off x="0" y="1982831"/>
        <a:ext cx="1157568" cy="709453"/>
      </dsp:txXfrm>
    </dsp:sp>
    <dsp:sp modelId="{FCA6A723-3A73-458A-AE3C-15B86CF5C55D}">
      <dsp:nvSpPr>
        <dsp:cNvPr id="0" name=""/>
        <dsp:cNvSpPr/>
      </dsp:nvSpPr>
      <dsp:spPr>
        <a:xfrm>
          <a:off x="1993598" y="155573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1889341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kern="1200" dirty="0">
              <a:solidFill>
                <a:srgbClr val="144279"/>
              </a:solidFill>
              <a:latin typeface="+mj-lt"/>
            </a:rPr>
            <a:t/>
          </a:r>
          <a:br>
            <a:rPr lang="es-ES" sz="23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1889341" y="1982831"/>
        <a:ext cx="1773632" cy="709453"/>
      </dsp:txXfrm>
    </dsp:sp>
    <dsp:sp modelId="{5326D40B-04B6-4401-91A7-8A4487EDC6FC}">
      <dsp:nvSpPr>
        <dsp:cNvPr id="0" name=""/>
        <dsp:cNvSpPr/>
      </dsp:nvSpPr>
      <dsp:spPr>
        <a:xfrm>
          <a:off x="4512440" y="160609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4408254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4408254" y="1982831"/>
        <a:ext cx="1773632" cy="709453"/>
      </dsp:txXfrm>
    </dsp:sp>
    <dsp:sp modelId="{06BBB37A-5765-4659-818E-19C6FA031590}">
      <dsp:nvSpPr>
        <dsp:cNvPr id="0" name=""/>
        <dsp:cNvSpPr/>
      </dsp:nvSpPr>
      <dsp:spPr>
        <a:xfrm>
          <a:off x="6462556" y="167154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2EED-C6F8-4DB7-BFDE-54EEBE3F5C29}">
      <dsp:nvSpPr>
        <dsp:cNvPr id="0" name=""/>
        <dsp:cNvSpPr/>
      </dsp:nvSpPr>
      <dsp:spPr>
        <a:xfrm>
          <a:off x="6627544" y="1982831"/>
          <a:ext cx="1400194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</a:t>
          </a:r>
          <a:r>
            <a:rPr lang="es-ES" sz="1600" kern="1200" dirty="0"/>
            <a:t>lo</a:t>
          </a:r>
          <a:endParaRPr lang="es-ES" sz="2300" kern="1200" dirty="0"/>
        </a:p>
      </dsp:txBody>
      <dsp:txXfrm>
        <a:off x="6627544" y="1982831"/>
        <a:ext cx="1400194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Nuevo proceso básico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o de lista de etiquet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3370-C2B1-4913-AA27-525035EF9479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4E92-11E7-4ACA-8DE3-FBE971D4F1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60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578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7E1B9F-625A-470F-8A8A-A0EFB8AEDEEB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30467F0-1173-4DC7-AE67-CA4F1F71EAD6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9600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FA8B89-54FE-446E-82D6-F7175BF8BF9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D5F1041-B06A-4D16-9FC0-4775F61DD0DD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7881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789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9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7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3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1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12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5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B989-DA2F-4E91-8EA3-3DB1CA270564}" type="datetimeFigureOut">
              <a:rPr lang="es-ES" smtClean="0"/>
              <a:t>23/02/2024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4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188895" y="1240491"/>
            <a:ext cx="6618515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DE7E75"/>
                </a:solidFill>
                <a:latin typeface="Verdana" panose="020B0604030504040204" pitchFamily="34" charset="0"/>
              </a:rPr>
              <a:t>[TÍTULO]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4F7CA4"/>
                </a:solidFill>
                <a:latin typeface="Verdana" panose="020B0604030504040204" pitchFamily="34" charset="0"/>
              </a:rPr>
              <a:t>[</a:t>
            </a:r>
            <a:r>
              <a:rPr lang="es-ES" altLang="es-ES" sz="2000" b="1" dirty="0" smtClean="0">
                <a:solidFill>
                  <a:srgbClr val="4F7CA4"/>
                </a:solidFill>
                <a:latin typeface="Verdana" panose="020B0604030504040204" pitchFamily="34" charset="0"/>
              </a:rPr>
              <a:t>Autores] </a:t>
            </a:r>
          </a:p>
          <a:p>
            <a:pPr algn="ctr">
              <a:buSzPct val="100000"/>
            </a:pPr>
            <a:endParaRPr lang="es-ES" altLang="es-ES" sz="2000" b="1" dirty="0" smtClean="0">
              <a:solidFill>
                <a:srgbClr val="4F7CA4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 smtClean="0">
                <a:solidFill>
                  <a:srgbClr val="4F7CA4"/>
                </a:solidFill>
                <a:latin typeface="Verdana" panose="020B0604030504040204" pitchFamily="34" charset="0"/>
              </a:rPr>
              <a:t>[Institución / Empresa]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4F7CA4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 smtClean="0">
                <a:solidFill>
                  <a:srgbClr val="4F7CA4"/>
                </a:solidFill>
                <a:latin typeface="Verdana" panose="020B0604030504040204" pitchFamily="34" charset="0"/>
              </a:rPr>
              <a:t>[Temática]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09076" y="4620104"/>
            <a:ext cx="45663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144279"/>
                </a:solidFill>
                <a:latin typeface="Verdana" panose="020B0604030504040204" pitchFamily="34" charset="0"/>
              </a:rPr>
              <a:t>Aclaración: </a:t>
            </a: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(eliminar al finalizar)</a:t>
            </a:r>
            <a:endParaRPr lang="es-ES" sz="1600" dirty="0">
              <a:solidFill>
                <a:srgbClr val="144279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dirty="0" smtClean="0">
                <a:solidFill>
                  <a:srgbClr val="144279"/>
                </a:solidFill>
                <a:latin typeface="Verdana" panose="020B0604030504040204" pitchFamily="34" charset="0"/>
              </a:rPr>
              <a:t>El </a:t>
            </a: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tiempo disponible será de unos </a:t>
            </a:r>
            <a:r>
              <a:rPr lang="es-ES" sz="1600" dirty="0" smtClean="0">
                <a:solidFill>
                  <a:srgbClr val="144279"/>
                </a:solidFill>
                <a:latin typeface="Verdana" panose="020B0604030504040204" pitchFamily="34" charset="0"/>
              </a:rPr>
              <a:t>3 </a:t>
            </a: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minutos </a:t>
            </a:r>
            <a:r>
              <a:rPr lang="es-ES" sz="1600" dirty="0" smtClean="0">
                <a:solidFill>
                  <a:srgbClr val="144279"/>
                </a:solidFill>
                <a:latin typeface="Verdana" panose="020B0604030504040204" pitchFamily="34" charset="0"/>
              </a:rPr>
              <a:t>como máximo.</a:t>
            </a:r>
            <a:endParaRPr lang="es-ES" sz="1600" dirty="0">
              <a:solidFill>
                <a:srgbClr val="144279"/>
              </a:solidFill>
            </a:endParaRPr>
          </a:p>
          <a:p>
            <a:pPr algn="just"/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2. No es necesario emplear todas las diapositivas que se muestran en esta plantilla. Emplee, por favor, sólo aquellas que le resulten útiles para este propósito</a:t>
            </a:r>
            <a:r>
              <a:rPr lang="es-ES" sz="1600" dirty="0" smtClean="0">
                <a:solidFill>
                  <a:srgbClr val="144279"/>
                </a:solidFill>
                <a:latin typeface="Verdana" panose="020B0604030504040204" pitchFamily="34" charset="0"/>
              </a:rPr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3" name="Text Box 1"/>
          <p:cNvSpPr txBox="1">
            <a:spLocks noChangeArrowheads="1"/>
          </p:cNvSpPr>
          <p:nvPr/>
        </p:nvSpPr>
        <p:spPr bwMode="auto">
          <a:xfrm>
            <a:off x="1149539" y="3864936"/>
            <a:ext cx="10080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DE7E75"/>
                </a:solidFill>
                <a:latin typeface="Verdana" panose="020B0604030504040204" pitchFamily="34" charset="0"/>
              </a:rPr>
              <a:t>Tabla</a:t>
            </a:r>
            <a:endParaRPr lang="es-ES" altLang="es-ES" sz="2800" b="1" dirty="0">
              <a:solidFill>
                <a:srgbClr val="DE7E75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Tabla 6">
            <a:extLst>
              <a:ext uri="{FF2B5EF4-FFF2-40B4-BE49-F238E27FC236}">
                <a16:creationId xmlns="" xmlns:a16="http://schemas.microsoft.com/office/drawing/2014/main" id="{95B22015-A3CE-4025-8967-AD753C2E9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743713"/>
              </p:ext>
            </p:extLst>
          </p:nvPr>
        </p:nvGraphicFramePr>
        <p:xfrm>
          <a:off x="1094549" y="4458876"/>
          <a:ext cx="1008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="" xmlns:a16="http://schemas.microsoft.com/office/drawing/2014/main" val="3070381221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325612137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218031909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817946196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336209294"/>
                    </a:ext>
                  </a:extLst>
                </a:gridCol>
              </a:tblGrid>
              <a:tr h="281134">
                <a:tc>
                  <a:txBody>
                    <a:bodyPr/>
                    <a:lstStyle/>
                    <a:p>
                      <a:pPr algn="ctr" rtl="0"/>
                      <a:endParaRPr lang="es-E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583591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704714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728768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397593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116489"/>
                  </a:ext>
                </a:extLst>
              </a:tr>
            </a:tbl>
          </a:graphicData>
        </a:graphic>
      </p:graphicFrame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42447" y="2285091"/>
            <a:ext cx="10080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DE7E75"/>
                </a:solidFill>
                <a:latin typeface="Verdana" panose="020B0604030504040204" pitchFamily="34" charset="0"/>
              </a:rPr>
              <a:t>Título</a:t>
            </a:r>
            <a:endParaRPr lang="es-ES" altLang="es-ES" sz="2800" b="1" dirty="0">
              <a:solidFill>
                <a:srgbClr val="DE7E75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22922"/>
          <a:stretch/>
        </p:blipFill>
        <p:spPr>
          <a:xfrm>
            <a:off x="0" y="0"/>
            <a:ext cx="12192000" cy="20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" name="Rectángulo 9"/>
          <p:cNvSpPr/>
          <p:nvPr/>
        </p:nvSpPr>
        <p:spPr>
          <a:xfrm>
            <a:off x="2166397" y="4005065"/>
            <a:ext cx="2304000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39750" y="4005067"/>
            <a:ext cx="2317792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it-IT" sz="1500" dirty="0">
                <a:solidFill>
                  <a:srgbClr val="FFFFFF"/>
                </a:solidFill>
              </a:rPr>
              <a:t>Texto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941185" y="4005065"/>
            <a:ext cx="2304000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7" y="2450322"/>
            <a:ext cx="2304000" cy="1536000"/>
          </a:xfrm>
          <a:prstGeom prst="rect">
            <a:avLst/>
          </a:prstGeom>
        </p:spPr>
      </p:pic>
      <p:pic>
        <p:nvPicPr>
          <p:cNvPr id="14" name="Imagen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85" y="2449122"/>
            <a:ext cx="2304000" cy="1537200"/>
          </a:xfrm>
          <a:prstGeom prst="rect">
            <a:avLst/>
          </a:prstGeom>
        </p:spPr>
      </p:pic>
      <p:pic>
        <p:nvPicPr>
          <p:cNvPr id="15" name="Imagen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50" y="2449122"/>
            <a:ext cx="2304000" cy="1537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22922"/>
          <a:stretch/>
        </p:blipFill>
        <p:spPr>
          <a:xfrm>
            <a:off x="0" y="0"/>
            <a:ext cx="12192000" cy="20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8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9" name="Text Box 1"/>
          <p:cNvSpPr txBox="1">
            <a:spLocks noChangeArrowheads="1"/>
          </p:cNvSpPr>
          <p:nvPr/>
        </p:nvSpPr>
        <p:spPr bwMode="auto">
          <a:xfrm>
            <a:off x="856134" y="2213251"/>
            <a:ext cx="1070978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DE7E75"/>
                </a:solidFill>
                <a:latin typeface="Verdana" panose="020B0604030504040204" pitchFamily="34" charset="0"/>
              </a:rPr>
              <a:t>Título</a:t>
            </a:r>
            <a:endParaRPr lang="es-ES" altLang="es-ES" sz="2800" b="1" dirty="0">
              <a:solidFill>
                <a:srgbClr val="DE7E75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5" name="Marcador de contenido 4" descr="Gráfico de proceso de SmartArt">
            <a:extLst>
              <a:ext uri="{FF2B5EF4-FFF2-40B4-BE49-F238E27FC236}">
                <a16:creationId xmlns="" xmlns:a16="http://schemas.microsoft.com/office/drawing/2014/main" id="{FFF33004-BEF1-4C60-A2BA-AA0FA7928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34070"/>
              </p:ext>
            </p:extLst>
          </p:nvPr>
        </p:nvGraphicFramePr>
        <p:xfrm>
          <a:off x="854242" y="2937520"/>
          <a:ext cx="10672011" cy="33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22922"/>
          <a:stretch/>
        </p:blipFill>
        <p:spPr>
          <a:xfrm>
            <a:off x="0" y="0"/>
            <a:ext cx="12192000" cy="20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11" name="Marcador de contenido 6" descr="Smart Art para miembros del equipo">
            <a:extLst>
              <a:ext uri="{FF2B5EF4-FFF2-40B4-BE49-F238E27FC236}">
                <a16:creationId xmlns="" xmlns:a16="http://schemas.microsoft.com/office/drawing/2014/main" id="{7C3F7AD9-DEA4-424B-B3D7-AFAE19BC2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92468"/>
              </p:ext>
            </p:extLst>
          </p:nvPr>
        </p:nvGraphicFramePr>
        <p:xfrm>
          <a:off x="1982666" y="3047133"/>
          <a:ext cx="8027739" cy="322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692274" y="2365651"/>
            <a:ext cx="869975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DE7E75"/>
                </a:solidFill>
                <a:latin typeface="Verdana" panose="020B0604030504040204" pitchFamily="34" charset="0"/>
              </a:rPr>
              <a:t>Equipo</a:t>
            </a:r>
            <a:endParaRPr lang="es-ES" altLang="es-ES" sz="2800" b="1" dirty="0">
              <a:solidFill>
                <a:srgbClr val="DE7E75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22922"/>
          <a:stretch/>
        </p:blipFill>
        <p:spPr>
          <a:xfrm>
            <a:off x="0" y="0"/>
            <a:ext cx="12192000" cy="20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249</Words>
  <Application>Microsoft Office PowerPoint</Application>
  <PresentationFormat>Panorámica</PresentationFormat>
  <Paragraphs>68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Segoe UI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RRSS</dc:title>
  <dc:creator>Ana Tobarra Lopez</dc:creator>
  <cp:lastModifiedBy>JOSE ANTONIO MAS CAYUELAS</cp:lastModifiedBy>
  <cp:revision>17</cp:revision>
  <dcterms:created xsi:type="dcterms:W3CDTF">2022-11-04T06:34:08Z</dcterms:created>
  <dcterms:modified xsi:type="dcterms:W3CDTF">2024-02-23T09:25:55Z</dcterms:modified>
</cp:coreProperties>
</file>